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864AA-074F-4DAB-8A3C-4433B90C59F4}" type="doc">
      <dgm:prSet loTypeId="urn:microsoft.com/office/officeart/2005/8/layout/venn2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41FB30E3-E136-4E4F-B439-7647540DC85C}">
      <dgm:prSet phldrT="[Text]"/>
      <dgm:spPr/>
      <dgm:t>
        <a:bodyPr/>
        <a:lstStyle/>
        <a:p>
          <a:r>
            <a:rPr lang="sr-Latn-CS" dirty="0" smtClean="0"/>
            <a:t>Školski sadržaji i društvena zajednica</a:t>
          </a:r>
          <a:endParaRPr lang="sr-Latn-CS" dirty="0"/>
        </a:p>
      </dgm:t>
    </dgm:pt>
    <dgm:pt modelId="{4E594550-7C3B-43D1-9B97-3FD21EB181F1}" type="parTrans" cxnId="{5299BFBE-826B-4ACA-9945-EE7CB0DEC768}">
      <dgm:prSet/>
      <dgm:spPr/>
      <dgm:t>
        <a:bodyPr/>
        <a:lstStyle/>
        <a:p>
          <a:endParaRPr lang="sr-Latn-CS"/>
        </a:p>
      </dgm:t>
    </dgm:pt>
    <dgm:pt modelId="{115FEA69-C3EA-45E6-86FA-F5F62DF54B3F}" type="sibTrans" cxnId="{5299BFBE-826B-4ACA-9945-EE7CB0DEC768}">
      <dgm:prSet/>
      <dgm:spPr/>
      <dgm:t>
        <a:bodyPr/>
        <a:lstStyle/>
        <a:p>
          <a:endParaRPr lang="sr-Latn-CS"/>
        </a:p>
      </dgm:t>
    </dgm:pt>
    <dgm:pt modelId="{D4B1F198-7D6B-4B41-8A4A-A850FB4AB4A3}">
      <dgm:prSet phldrT="[Text]"/>
      <dgm:spPr/>
      <dgm:t>
        <a:bodyPr/>
        <a:lstStyle/>
        <a:p>
          <a:r>
            <a:rPr lang="sr-Latn-CS" dirty="0" smtClean="0"/>
            <a:t>Teorije dečjeg razvoja i  učenja</a:t>
          </a:r>
          <a:endParaRPr lang="sr-Latn-CS" dirty="0"/>
        </a:p>
      </dgm:t>
    </dgm:pt>
    <dgm:pt modelId="{BCC799F5-2204-44AE-B83E-39C48B5181D5}" type="parTrans" cxnId="{CAF159F2-711A-4224-82A4-0ACFFC19839E}">
      <dgm:prSet/>
      <dgm:spPr/>
      <dgm:t>
        <a:bodyPr/>
        <a:lstStyle/>
        <a:p>
          <a:endParaRPr lang="sr-Latn-CS"/>
        </a:p>
      </dgm:t>
    </dgm:pt>
    <dgm:pt modelId="{DA10D5CF-6CE2-4825-AB78-CAE6EBC9116A}" type="sibTrans" cxnId="{CAF159F2-711A-4224-82A4-0ACFFC19839E}">
      <dgm:prSet/>
      <dgm:spPr/>
      <dgm:t>
        <a:bodyPr/>
        <a:lstStyle/>
        <a:p>
          <a:endParaRPr lang="sr-Latn-CS"/>
        </a:p>
      </dgm:t>
    </dgm:pt>
    <dgm:pt modelId="{1F334103-6D18-47E4-AD79-082619B74B35}">
      <dgm:prSet phldrT="[Text]"/>
      <dgm:spPr/>
      <dgm:t>
        <a:bodyPr/>
        <a:lstStyle/>
        <a:p>
          <a:r>
            <a:rPr lang="sr-Latn-CS" dirty="0" smtClean="0"/>
            <a:t>Dete kao “prirodni izvor” </a:t>
          </a:r>
          <a:r>
            <a:rPr lang="sr-Latn-CS" smtClean="0"/>
            <a:t>i sadržaj </a:t>
          </a:r>
          <a:r>
            <a:rPr lang="sr-Latn-CS" dirty="0" smtClean="0"/>
            <a:t>predškolske pedagogije</a:t>
          </a:r>
          <a:endParaRPr lang="sr-Latn-CS" dirty="0"/>
        </a:p>
      </dgm:t>
    </dgm:pt>
    <dgm:pt modelId="{063FED66-B339-4E20-BCB2-A0BCD71BCB33}" type="parTrans" cxnId="{01BF7D2E-4E8C-4FEE-945E-DC74D0FB50CC}">
      <dgm:prSet/>
      <dgm:spPr/>
      <dgm:t>
        <a:bodyPr/>
        <a:lstStyle/>
        <a:p>
          <a:endParaRPr lang="sr-Latn-CS"/>
        </a:p>
      </dgm:t>
    </dgm:pt>
    <dgm:pt modelId="{85FE791D-2562-45F0-9C20-DDA336405D00}" type="sibTrans" cxnId="{01BF7D2E-4E8C-4FEE-945E-DC74D0FB50CC}">
      <dgm:prSet/>
      <dgm:spPr/>
      <dgm:t>
        <a:bodyPr/>
        <a:lstStyle/>
        <a:p>
          <a:endParaRPr lang="sr-Latn-CS"/>
        </a:p>
      </dgm:t>
    </dgm:pt>
    <dgm:pt modelId="{033BADBE-94AA-4171-AEC5-4F93E91CEBD7}">
      <dgm:prSet phldrT="[Text]"/>
      <dgm:spPr/>
      <dgm:t>
        <a:bodyPr/>
        <a:lstStyle/>
        <a:p>
          <a:r>
            <a:rPr lang="sr-Latn-CS" smtClean="0"/>
            <a:t>KURIKULUM PREDŠKOLSKOG VASPITANJA I OBRAZOVANJA</a:t>
          </a:r>
          <a:endParaRPr lang="sr-Latn-CS" dirty="0"/>
        </a:p>
      </dgm:t>
    </dgm:pt>
    <dgm:pt modelId="{B5C9EAEC-8B85-463D-9804-515522E81A2B}" type="parTrans" cxnId="{DADECEFF-C45D-4841-A3CA-87A89EA3994A}">
      <dgm:prSet/>
      <dgm:spPr/>
      <dgm:t>
        <a:bodyPr/>
        <a:lstStyle/>
        <a:p>
          <a:endParaRPr lang="sr-Latn-CS"/>
        </a:p>
      </dgm:t>
    </dgm:pt>
    <dgm:pt modelId="{E2D46916-500A-443E-8774-1001C5A2AE85}" type="sibTrans" cxnId="{DADECEFF-C45D-4841-A3CA-87A89EA3994A}">
      <dgm:prSet/>
      <dgm:spPr/>
      <dgm:t>
        <a:bodyPr/>
        <a:lstStyle/>
        <a:p>
          <a:endParaRPr lang="sr-Latn-CS"/>
        </a:p>
      </dgm:t>
    </dgm:pt>
    <dgm:pt modelId="{59433163-0362-4F97-B624-C573406AF44E}" type="pres">
      <dgm:prSet presAssocID="{220864AA-074F-4DAB-8A3C-4433B90C59F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09833FA2-6B00-411E-BF9D-22D14D6D2432}" type="pres">
      <dgm:prSet presAssocID="{220864AA-074F-4DAB-8A3C-4433B90C59F4}" presName="comp1" presStyleCnt="0"/>
      <dgm:spPr/>
    </dgm:pt>
    <dgm:pt modelId="{E5FD4A70-3FD5-44E7-AA5B-BD716A18667F}" type="pres">
      <dgm:prSet presAssocID="{220864AA-074F-4DAB-8A3C-4433B90C59F4}" presName="circle1" presStyleLbl="node1" presStyleIdx="0" presStyleCnt="4"/>
      <dgm:spPr/>
      <dgm:t>
        <a:bodyPr/>
        <a:lstStyle/>
        <a:p>
          <a:endParaRPr lang="sr-Latn-CS"/>
        </a:p>
      </dgm:t>
    </dgm:pt>
    <dgm:pt modelId="{3028CC7E-B6FC-40D5-AF32-6DAD34B5A5EA}" type="pres">
      <dgm:prSet presAssocID="{220864AA-074F-4DAB-8A3C-4433B90C59F4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58E9C75-8959-44FB-9CDD-9DC3B79DBC11}" type="pres">
      <dgm:prSet presAssocID="{220864AA-074F-4DAB-8A3C-4433B90C59F4}" presName="comp2" presStyleCnt="0"/>
      <dgm:spPr/>
    </dgm:pt>
    <dgm:pt modelId="{E9E7F912-41A4-49B5-8DBE-89924B40D200}" type="pres">
      <dgm:prSet presAssocID="{220864AA-074F-4DAB-8A3C-4433B90C59F4}" presName="circle2" presStyleLbl="node1" presStyleIdx="1" presStyleCnt="4"/>
      <dgm:spPr/>
      <dgm:t>
        <a:bodyPr/>
        <a:lstStyle/>
        <a:p>
          <a:endParaRPr lang="sr-Latn-CS"/>
        </a:p>
      </dgm:t>
    </dgm:pt>
    <dgm:pt modelId="{4C27778B-0AE3-4202-9B8A-DA5436FBD707}" type="pres">
      <dgm:prSet presAssocID="{220864AA-074F-4DAB-8A3C-4433B90C59F4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B2A5819-ED1F-44C9-850A-1686A006B268}" type="pres">
      <dgm:prSet presAssocID="{220864AA-074F-4DAB-8A3C-4433B90C59F4}" presName="comp3" presStyleCnt="0"/>
      <dgm:spPr/>
    </dgm:pt>
    <dgm:pt modelId="{E78825FB-8BD2-4965-9259-CCC2C938B0AF}" type="pres">
      <dgm:prSet presAssocID="{220864AA-074F-4DAB-8A3C-4433B90C59F4}" presName="circle3" presStyleLbl="node1" presStyleIdx="2" presStyleCnt="4"/>
      <dgm:spPr/>
      <dgm:t>
        <a:bodyPr/>
        <a:lstStyle/>
        <a:p>
          <a:endParaRPr lang="sr-Latn-CS"/>
        </a:p>
      </dgm:t>
    </dgm:pt>
    <dgm:pt modelId="{57861C41-6169-4323-B5D2-64BA5409E888}" type="pres">
      <dgm:prSet presAssocID="{220864AA-074F-4DAB-8A3C-4433B90C59F4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DA34824-82BA-456C-B8F9-CFAE19F4BCAB}" type="pres">
      <dgm:prSet presAssocID="{220864AA-074F-4DAB-8A3C-4433B90C59F4}" presName="comp4" presStyleCnt="0"/>
      <dgm:spPr/>
    </dgm:pt>
    <dgm:pt modelId="{70BCE517-5DEF-48B1-B6FF-0E6836E77F24}" type="pres">
      <dgm:prSet presAssocID="{220864AA-074F-4DAB-8A3C-4433B90C59F4}" presName="circle4" presStyleLbl="node1" presStyleIdx="3" presStyleCnt="4"/>
      <dgm:spPr/>
      <dgm:t>
        <a:bodyPr/>
        <a:lstStyle/>
        <a:p>
          <a:endParaRPr lang="sr-Latn-CS"/>
        </a:p>
      </dgm:t>
    </dgm:pt>
    <dgm:pt modelId="{D6D060EF-DE57-4E92-9A15-31662A077AD4}" type="pres">
      <dgm:prSet presAssocID="{220864AA-074F-4DAB-8A3C-4433B90C59F4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5299BFBE-826B-4ACA-9945-EE7CB0DEC768}" srcId="{220864AA-074F-4DAB-8A3C-4433B90C59F4}" destId="{41FB30E3-E136-4E4F-B439-7647540DC85C}" srcOrd="0" destOrd="0" parTransId="{4E594550-7C3B-43D1-9B97-3FD21EB181F1}" sibTransId="{115FEA69-C3EA-45E6-86FA-F5F62DF54B3F}"/>
    <dgm:cxn modelId="{CC90EF1E-786A-4A3C-884A-E67B34F939A5}" type="presOf" srcId="{D4B1F198-7D6B-4B41-8A4A-A850FB4AB4A3}" destId="{E9E7F912-41A4-49B5-8DBE-89924B40D200}" srcOrd="0" destOrd="0" presId="urn:microsoft.com/office/officeart/2005/8/layout/venn2"/>
    <dgm:cxn modelId="{BCE5BEB8-8284-4405-BB52-343519B6C06E}" type="presOf" srcId="{033BADBE-94AA-4171-AEC5-4F93E91CEBD7}" destId="{70BCE517-5DEF-48B1-B6FF-0E6836E77F24}" srcOrd="0" destOrd="0" presId="urn:microsoft.com/office/officeart/2005/8/layout/venn2"/>
    <dgm:cxn modelId="{CAF159F2-711A-4224-82A4-0ACFFC19839E}" srcId="{220864AA-074F-4DAB-8A3C-4433B90C59F4}" destId="{D4B1F198-7D6B-4B41-8A4A-A850FB4AB4A3}" srcOrd="1" destOrd="0" parTransId="{BCC799F5-2204-44AE-B83E-39C48B5181D5}" sibTransId="{DA10D5CF-6CE2-4825-AB78-CAE6EBC9116A}"/>
    <dgm:cxn modelId="{3BCB2EBB-F7B8-4F81-8E75-F4DE1F15FBEE}" type="presOf" srcId="{033BADBE-94AA-4171-AEC5-4F93E91CEBD7}" destId="{D6D060EF-DE57-4E92-9A15-31662A077AD4}" srcOrd="1" destOrd="0" presId="urn:microsoft.com/office/officeart/2005/8/layout/venn2"/>
    <dgm:cxn modelId="{41B7D6DE-BCAE-4EF4-A789-0A0C64DCDF3D}" type="presOf" srcId="{41FB30E3-E136-4E4F-B439-7647540DC85C}" destId="{3028CC7E-B6FC-40D5-AF32-6DAD34B5A5EA}" srcOrd="1" destOrd="0" presId="urn:microsoft.com/office/officeart/2005/8/layout/venn2"/>
    <dgm:cxn modelId="{9A034D76-5C51-4D18-A861-4126BBAB484B}" type="presOf" srcId="{220864AA-074F-4DAB-8A3C-4433B90C59F4}" destId="{59433163-0362-4F97-B624-C573406AF44E}" srcOrd="0" destOrd="0" presId="urn:microsoft.com/office/officeart/2005/8/layout/venn2"/>
    <dgm:cxn modelId="{DADECEFF-C45D-4841-A3CA-87A89EA3994A}" srcId="{220864AA-074F-4DAB-8A3C-4433B90C59F4}" destId="{033BADBE-94AA-4171-AEC5-4F93E91CEBD7}" srcOrd="3" destOrd="0" parTransId="{B5C9EAEC-8B85-463D-9804-515522E81A2B}" sibTransId="{E2D46916-500A-443E-8774-1001C5A2AE85}"/>
    <dgm:cxn modelId="{CBF6E592-6F21-44C7-8301-B1EEE8F1B263}" type="presOf" srcId="{1F334103-6D18-47E4-AD79-082619B74B35}" destId="{E78825FB-8BD2-4965-9259-CCC2C938B0AF}" srcOrd="0" destOrd="0" presId="urn:microsoft.com/office/officeart/2005/8/layout/venn2"/>
    <dgm:cxn modelId="{01BF7D2E-4E8C-4FEE-945E-DC74D0FB50CC}" srcId="{220864AA-074F-4DAB-8A3C-4433B90C59F4}" destId="{1F334103-6D18-47E4-AD79-082619B74B35}" srcOrd="2" destOrd="0" parTransId="{063FED66-B339-4E20-BCB2-A0BCD71BCB33}" sibTransId="{85FE791D-2562-45F0-9C20-DDA336405D00}"/>
    <dgm:cxn modelId="{1693DDAF-BA37-4B5C-A99F-7905261F16B4}" type="presOf" srcId="{1F334103-6D18-47E4-AD79-082619B74B35}" destId="{57861C41-6169-4323-B5D2-64BA5409E888}" srcOrd="1" destOrd="0" presId="urn:microsoft.com/office/officeart/2005/8/layout/venn2"/>
    <dgm:cxn modelId="{1C988ADD-D0DE-4526-8475-178A81D97CF2}" type="presOf" srcId="{41FB30E3-E136-4E4F-B439-7647540DC85C}" destId="{E5FD4A70-3FD5-44E7-AA5B-BD716A18667F}" srcOrd="0" destOrd="0" presId="urn:microsoft.com/office/officeart/2005/8/layout/venn2"/>
    <dgm:cxn modelId="{372BAD06-6B8F-4A7A-951D-BF9BD6BE83F4}" type="presOf" srcId="{D4B1F198-7D6B-4B41-8A4A-A850FB4AB4A3}" destId="{4C27778B-0AE3-4202-9B8A-DA5436FBD707}" srcOrd="1" destOrd="0" presId="urn:microsoft.com/office/officeart/2005/8/layout/venn2"/>
    <dgm:cxn modelId="{2A71C00B-F82B-4B14-99BC-0AEBEC6E2D2C}" type="presParOf" srcId="{59433163-0362-4F97-B624-C573406AF44E}" destId="{09833FA2-6B00-411E-BF9D-22D14D6D2432}" srcOrd="0" destOrd="0" presId="urn:microsoft.com/office/officeart/2005/8/layout/venn2"/>
    <dgm:cxn modelId="{2C217466-694D-486C-89DF-2A623BAE9496}" type="presParOf" srcId="{09833FA2-6B00-411E-BF9D-22D14D6D2432}" destId="{E5FD4A70-3FD5-44E7-AA5B-BD716A18667F}" srcOrd="0" destOrd="0" presId="urn:microsoft.com/office/officeart/2005/8/layout/venn2"/>
    <dgm:cxn modelId="{60E13EF2-A296-4F29-93A6-2AF525DA94A6}" type="presParOf" srcId="{09833FA2-6B00-411E-BF9D-22D14D6D2432}" destId="{3028CC7E-B6FC-40D5-AF32-6DAD34B5A5EA}" srcOrd="1" destOrd="0" presId="urn:microsoft.com/office/officeart/2005/8/layout/venn2"/>
    <dgm:cxn modelId="{2C03AC29-2A07-4CD5-BC05-0FECED1FEE54}" type="presParOf" srcId="{59433163-0362-4F97-B624-C573406AF44E}" destId="{858E9C75-8959-44FB-9CDD-9DC3B79DBC11}" srcOrd="1" destOrd="0" presId="urn:microsoft.com/office/officeart/2005/8/layout/venn2"/>
    <dgm:cxn modelId="{31F21333-43B5-48C5-AAE1-76A2B5FEF93F}" type="presParOf" srcId="{858E9C75-8959-44FB-9CDD-9DC3B79DBC11}" destId="{E9E7F912-41A4-49B5-8DBE-89924B40D200}" srcOrd="0" destOrd="0" presId="urn:microsoft.com/office/officeart/2005/8/layout/venn2"/>
    <dgm:cxn modelId="{4CC340C5-0F76-4CD6-AE90-607482515B9C}" type="presParOf" srcId="{858E9C75-8959-44FB-9CDD-9DC3B79DBC11}" destId="{4C27778B-0AE3-4202-9B8A-DA5436FBD707}" srcOrd="1" destOrd="0" presId="urn:microsoft.com/office/officeart/2005/8/layout/venn2"/>
    <dgm:cxn modelId="{1158E708-631D-4787-94D1-AD3DD2D900B8}" type="presParOf" srcId="{59433163-0362-4F97-B624-C573406AF44E}" destId="{FB2A5819-ED1F-44C9-850A-1686A006B268}" srcOrd="2" destOrd="0" presId="urn:microsoft.com/office/officeart/2005/8/layout/venn2"/>
    <dgm:cxn modelId="{07A03D94-CF5C-4CF7-AD50-7B3C6F444412}" type="presParOf" srcId="{FB2A5819-ED1F-44C9-850A-1686A006B268}" destId="{E78825FB-8BD2-4965-9259-CCC2C938B0AF}" srcOrd="0" destOrd="0" presId="urn:microsoft.com/office/officeart/2005/8/layout/venn2"/>
    <dgm:cxn modelId="{251961B3-C31F-4F10-AE7C-9D395D531803}" type="presParOf" srcId="{FB2A5819-ED1F-44C9-850A-1686A006B268}" destId="{57861C41-6169-4323-B5D2-64BA5409E888}" srcOrd="1" destOrd="0" presId="urn:microsoft.com/office/officeart/2005/8/layout/venn2"/>
    <dgm:cxn modelId="{571611BD-8802-4A73-9585-894FDBCC13E7}" type="presParOf" srcId="{59433163-0362-4F97-B624-C573406AF44E}" destId="{1DA34824-82BA-456C-B8F9-CFAE19F4BCAB}" srcOrd="3" destOrd="0" presId="urn:microsoft.com/office/officeart/2005/8/layout/venn2"/>
    <dgm:cxn modelId="{5C5135F5-0C24-4CAF-8DAB-955D9C7E83DB}" type="presParOf" srcId="{1DA34824-82BA-456C-B8F9-CFAE19F4BCAB}" destId="{70BCE517-5DEF-48B1-B6FF-0E6836E77F24}" srcOrd="0" destOrd="0" presId="urn:microsoft.com/office/officeart/2005/8/layout/venn2"/>
    <dgm:cxn modelId="{8AE24FD8-5EDB-43D5-9FE0-9E941F99F6D4}" type="presParOf" srcId="{1DA34824-82BA-456C-B8F9-CFAE19F4BCAB}" destId="{D6D060EF-DE57-4E92-9A15-31662A077AD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5C1F56-279A-4CCE-A21D-6B714627290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FD35DCBA-A744-4653-9D50-CA464D0E72C0}">
      <dgm:prSet phldrT="[Text]"/>
      <dgm:spPr/>
      <dgm:t>
        <a:bodyPr/>
        <a:lstStyle/>
        <a:p>
          <a:r>
            <a:rPr lang="sr-Latn-CS" dirty="0" smtClean="0"/>
            <a:t>U onosu na vrste obrazovnih strategija (Weikart, 1967.)</a:t>
          </a:r>
          <a:endParaRPr lang="sr-Latn-CS" dirty="0"/>
        </a:p>
      </dgm:t>
    </dgm:pt>
    <dgm:pt modelId="{EC3FA297-50CF-4786-837E-B2B6D5D8C0F2}" type="parTrans" cxnId="{E9742F76-DBF9-460C-83E6-AB767EBD460E}">
      <dgm:prSet/>
      <dgm:spPr/>
      <dgm:t>
        <a:bodyPr/>
        <a:lstStyle/>
        <a:p>
          <a:endParaRPr lang="sr-Latn-CS"/>
        </a:p>
      </dgm:t>
    </dgm:pt>
    <dgm:pt modelId="{F28B1C87-65A9-46CF-A96F-EFCACC998AC3}" type="sibTrans" cxnId="{E9742F76-DBF9-460C-83E6-AB767EBD460E}">
      <dgm:prSet/>
      <dgm:spPr/>
      <dgm:t>
        <a:bodyPr/>
        <a:lstStyle/>
        <a:p>
          <a:endParaRPr lang="sr-Latn-CS"/>
        </a:p>
      </dgm:t>
    </dgm:pt>
    <dgm:pt modelId="{686B03D9-E301-4496-8270-92D665C018F0}">
      <dgm:prSet phldrT="[Text]"/>
      <dgm:spPr/>
      <dgm:t>
        <a:bodyPr/>
        <a:lstStyle/>
        <a:p>
          <a:r>
            <a:rPr lang="sr-Latn-CS" dirty="0" smtClean="0"/>
            <a:t>Tradicionalni predškolski programi (PP)</a:t>
          </a:r>
          <a:endParaRPr lang="sr-Latn-CS" dirty="0"/>
        </a:p>
      </dgm:t>
    </dgm:pt>
    <dgm:pt modelId="{ADC078B7-988A-4D91-90BC-9344F5AC3933}" type="parTrans" cxnId="{0ADA2A50-465A-42FF-8AA5-C6E2542EBA4C}">
      <dgm:prSet/>
      <dgm:spPr/>
      <dgm:t>
        <a:bodyPr/>
        <a:lstStyle/>
        <a:p>
          <a:endParaRPr lang="sr-Latn-CS"/>
        </a:p>
      </dgm:t>
    </dgm:pt>
    <dgm:pt modelId="{E92D68D3-D551-4EC0-8AD3-FD1BBF85F90E}" type="sibTrans" cxnId="{0ADA2A50-465A-42FF-8AA5-C6E2542EBA4C}">
      <dgm:prSet/>
      <dgm:spPr/>
      <dgm:t>
        <a:bodyPr/>
        <a:lstStyle/>
        <a:p>
          <a:endParaRPr lang="sr-Latn-CS"/>
        </a:p>
      </dgm:t>
    </dgm:pt>
    <dgm:pt modelId="{7CBEAF89-2120-4B68-AD87-6D0AD9CCE092}">
      <dgm:prSet phldrT="[Text]"/>
      <dgm:spPr/>
      <dgm:t>
        <a:bodyPr/>
        <a:lstStyle/>
        <a:p>
          <a:r>
            <a:rPr lang="sr-Latn-CS" dirty="0" smtClean="0"/>
            <a:t>PP orijentisani na zadatak</a:t>
          </a:r>
          <a:endParaRPr lang="sr-Latn-CS" dirty="0"/>
        </a:p>
      </dgm:t>
    </dgm:pt>
    <dgm:pt modelId="{CBE3CB1D-1E61-415A-A971-867BEC66C084}" type="parTrans" cxnId="{936516CC-1848-4BF3-9DB1-D827A569A40D}">
      <dgm:prSet/>
      <dgm:spPr/>
      <dgm:t>
        <a:bodyPr/>
        <a:lstStyle/>
        <a:p>
          <a:endParaRPr lang="sr-Latn-CS"/>
        </a:p>
      </dgm:t>
    </dgm:pt>
    <dgm:pt modelId="{3B45F068-09EF-4BDB-A4D2-2925E9F6EEA8}" type="sibTrans" cxnId="{936516CC-1848-4BF3-9DB1-D827A569A40D}">
      <dgm:prSet/>
      <dgm:spPr/>
      <dgm:t>
        <a:bodyPr/>
        <a:lstStyle/>
        <a:p>
          <a:endParaRPr lang="sr-Latn-CS"/>
        </a:p>
      </dgm:t>
    </dgm:pt>
    <dgm:pt modelId="{47CAD026-7984-4C32-ABB0-054379D37769}">
      <dgm:prSet phldrT="[Text]"/>
      <dgm:spPr/>
      <dgm:t>
        <a:bodyPr/>
        <a:lstStyle/>
        <a:p>
          <a:r>
            <a:rPr lang="sr-Latn-CS" dirty="0" smtClean="0"/>
            <a:t>Prema vaspitno-obrazovnim ciljevima i obrazovnim strategijama (Bissel, 1970.) </a:t>
          </a:r>
          <a:endParaRPr lang="sr-Latn-CS" dirty="0"/>
        </a:p>
      </dgm:t>
    </dgm:pt>
    <dgm:pt modelId="{2160A9F0-C5F4-45BD-885B-18386D8C92AD}" type="parTrans" cxnId="{3BA3F360-C0E9-441D-B3B5-A600E32ACF2A}">
      <dgm:prSet/>
      <dgm:spPr/>
      <dgm:t>
        <a:bodyPr/>
        <a:lstStyle/>
        <a:p>
          <a:endParaRPr lang="sr-Latn-CS"/>
        </a:p>
      </dgm:t>
    </dgm:pt>
    <dgm:pt modelId="{8EE9A365-3325-4C33-8A2F-8730FCB9C0A5}" type="sibTrans" cxnId="{3BA3F360-C0E9-441D-B3B5-A600E32ACF2A}">
      <dgm:prSet/>
      <dgm:spPr/>
      <dgm:t>
        <a:bodyPr/>
        <a:lstStyle/>
        <a:p>
          <a:endParaRPr lang="sr-Latn-CS"/>
        </a:p>
      </dgm:t>
    </dgm:pt>
    <dgm:pt modelId="{1795752C-35D9-4067-B8CD-DC4261CB6ABE}">
      <dgm:prSet phldrT="[Text]"/>
      <dgm:spPr/>
      <dgm:t>
        <a:bodyPr/>
        <a:lstStyle/>
        <a:p>
          <a:r>
            <a:rPr lang="sr-Latn-CS" dirty="0" smtClean="0"/>
            <a:t>Permisivni PP obogaćivanja</a:t>
          </a:r>
          <a:endParaRPr lang="sr-Latn-CS" dirty="0"/>
        </a:p>
      </dgm:t>
    </dgm:pt>
    <dgm:pt modelId="{82A2B199-1480-4E37-9E97-54B5895D236E}" type="parTrans" cxnId="{25F20DEA-14E2-43F8-BCB6-548BAD11A8C3}">
      <dgm:prSet/>
      <dgm:spPr/>
      <dgm:t>
        <a:bodyPr/>
        <a:lstStyle/>
        <a:p>
          <a:endParaRPr lang="sr-Latn-CS"/>
        </a:p>
      </dgm:t>
    </dgm:pt>
    <dgm:pt modelId="{20694AAC-1213-46FB-A288-AD89304184D5}" type="sibTrans" cxnId="{25F20DEA-14E2-43F8-BCB6-548BAD11A8C3}">
      <dgm:prSet/>
      <dgm:spPr/>
      <dgm:t>
        <a:bodyPr/>
        <a:lstStyle/>
        <a:p>
          <a:endParaRPr lang="sr-Latn-CS"/>
        </a:p>
      </dgm:t>
    </dgm:pt>
    <dgm:pt modelId="{B960112F-1265-43F8-9882-E1821F2D9A4A}">
      <dgm:prSet phldrT="[Text]"/>
      <dgm:spPr/>
      <dgm:t>
        <a:bodyPr/>
        <a:lstStyle/>
        <a:p>
          <a:r>
            <a:rPr lang="sr-Latn-CS" dirty="0" smtClean="0"/>
            <a:t>Struktuirani –kognitivni PP</a:t>
          </a:r>
          <a:endParaRPr lang="sr-Latn-CS" dirty="0"/>
        </a:p>
      </dgm:t>
    </dgm:pt>
    <dgm:pt modelId="{931DA681-7F61-47F5-9563-4EE402BA36D3}" type="parTrans" cxnId="{950A3EB5-5168-47F5-91AC-F6E983426754}">
      <dgm:prSet/>
      <dgm:spPr/>
      <dgm:t>
        <a:bodyPr/>
        <a:lstStyle/>
        <a:p>
          <a:endParaRPr lang="sr-Latn-CS"/>
        </a:p>
      </dgm:t>
    </dgm:pt>
    <dgm:pt modelId="{242E658C-4DAB-4839-BC63-B8416B462878}" type="sibTrans" cxnId="{950A3EB5-5168-47F5-91AC-F6E983426754}">
      <dgm:prSet/>
      <dgm:spPr/>
      <dgm:t>
        <a:bodyPr/>
        <a:lstStyle/>
        <a:p>
          <a:endParaRPr lang="sr-Latn-CS"/>
        </a:p>
      </dgm:t>
    </dgm:pt>
    <dgm:pt modelId="{9BBC8E68-5DD4-4252-B9FA-FB7C59A17711}">
      <dgm:prSet phldrT="[Text]"/>
      <dgm:spPr/>
      <dgm:t>
        <a:bodyPr/>
        <a:lstStyle/>
        <a:p>
          <a:r>
            <a:rPr lang="sr-Latn-CS" dirty="0" smtClean="0"/>
            <a:t>Prema funkciji programa i načinu programiranja (Marjanović, 1987.)</a:t>
          </a:r>
          <a:endParaRPr lang="sr-Latn-CS" dirty="0"/>
        </a:p>
      </dgm:t>
    </dgm:pt>
    <dgm:pt modelId="{1BDE4E9D-E42A-430B-B611-CE22BCDFABC9}" type="parTrans" cxnId="{4C139498-FDCA-4ED4-A475-9DC4105FF78D}">
      <dgm:prSet/>
      <dgm:spPr/>
      <dgm:t>
        <a:bodyPr/>
        <a:lstStyle/>
        <a:p>
          <a:endParaRPr lang="sr-Latn-CS"/>
        </a:p>
      </dgm:t>
    </dgm:pt>
    <dgm:pt modelId="{4891AD81-1767-4E76-8DA1-E68021AD0CF9}" type="sibTrans" cxnId="{4C139498-FDCA-4ED4-A475-9DC4105FF78D}">
      <dgm:prSet/>
      <dgm:spPr/>
      <dgm:t>
        <a:bodyPr/>
        <a:lstStyle/>
        <a:p>
          <a:endParaRPr lang="sr-Latn-CS"/>
        </a:p>
      </dgm:t>
    </dgm:pt>
    <dgm:pt modelId="{F07CE40B-7D10-4F44-AFE6-379468754958}">
      <dgm:prSet phldrT="[Text]"/>
      <dgm:spPr/>
      <dgm:t>
        <a:bodyPr/>
        <a:lstStyle/>
        <a:p>
          <a:r>
            <a:rPr lang="sr-Latn-CS" dirty="0" smtClean="0"/>
            <a:t>Akademsko-disciplinarni PP</a:t>
          </a:r>
          <a:endParaRPr lang="sr-Latn-CS" dirty="0"/>
        </a:p>
      </dgm:t>
    </dgm:pt>
    <dgm:pt modelId="{2CA200BE-E1EA-4F54-A2AE-3E99139D34EF}" type="parTrans" cxnId="{255F0D8D-E1BD-4651-ADAE-A8EF72DFE54B}">
      <dgm:prSet/>
      <dgm:spPr/>
      <dgm:t>
        <a:bodyPr/>
        <a:lstStyle/>
        <a:p>
          <a:endParaRPr lang="sr-Latn-CS"/>
        </a:p>
      </dgm:t>
    </dgm:pt>
    <dgm:pt modelId="{8B1EA230-C433-4EF3-950E-95EEEAD94571}" type="sibTrans" cxnId="{255F0D8D-E1BD-4651-ADAE-A8EF72DFE54B}">
      <dgm:prSet/>
      <dgm:spPr/>
      <dgm:t>
        <a:bodyPr/>
        <a:lstStyle/>
        <a:p>
          <a:endParaRPr lang="sr-Latn-CS"/>
        </a:p>
      </dgm:t>
    </dgm:pt>
    <dgm:pt modelId="{693E219B-C133-486A-9BAB-CED60FA8D99D}">
      <dgm:prSet phldrT="[Text]"/>
      <dgm:spPr/>
      <dgm:t>
        <a:bodyPr/>
        <a:lstStyle/>
        <a:p>
          <a:r>
            <a:rPr lang="sr-Latn-CS" dirty="0" smtClean="0"/>
            <a:t>Struktuirani PP</a:t>
          </a:r>
          <a:endParaRPr lang="sr-Latn-CS" dirty="0"/>
        </a:p>
      </dgm:t>
    </dgm:pt>
    <dgm:pt modelId="{C67A0AA9-01D2-479A-A78E-76379C8B343D}" type="parTrans" cxnId="{256BC91A-3F09-4682-825F-220133C3C2E9}">
      <dgm:prSet/>
      <dgm:spPr/>
    </dgm:pt>
    <dgm:pt modelId="{FC42B2AC-DEA7-418E-908A-A32FBC522E9B}" type="sibTrans" cxnId="{256BC91A-3F09-4682-825F-220133C3C2E9}">
      <dgm:prSet/>
      <dgm:spPr/>
    </dgm:pt>
    <dgm:pt modelId="{167E9A35-1569-4F73-88EB-DF60762E5CEB}">
      <dgm:prSet phldrT="[Text]"/>
      <dgm:spPr/>
      <dgm:t>
        <a:bodyPr/>
        <a:lstStyle/>
        <a:p>
          <a:r>
            <a:rPr lang="sr-Latn-CS" dirty="0" smtClean="0"/>
            <a:t>Psihološko-funkcionalistički PP</a:t>
          </a:r>
          <a:endParaRPr lang="sr-Latn-CS" dirty="0"/>
        </a:p>
      </dgm:t>
    </dgm:pt>
    <dgm:pt modelId="{CCDCBF7B-1B0F-4988-9FBE-C42E598E2D44}" type="parTrans" cxnId="{50147B83-B110-4483-AC66-E02282B6E9C8}">
      <dgm:prSet/>
      <dgm:spPr/>
    </dgm:pt>
    <dgm:pt modelId="{0AD4C0DE-67A5-4B7A-B8F4-366935C7E1FB}" type="sibTrans" cxnId="{50147B83-B110-4483-AC66-E02282B6E9C8}">
      <dgm:prSet/>
      <dgm:spPr/>
    </dgm:pt>
    <dgm:pt modelId="{0DE36DB6-A8A5-4130-92FF-64A3AEDDEC46}">
      <dgm:prSet phldrT="[Text]"/>
      <dgm:spPr/>
      <dgm:t>
        <a:bodyPr/>
        <a:lstStyle/>
        <a:p>
          <a:r>
            <a:rPr lang="sr-Latn-CS" dirty="0" smtClean="0"/>
            <a:t>Otvoreni predškolski kurikulum</a:t>
          </a:r>
          <a:endParaRPr lang="sr-Latn-CS" dirty="0"/>
        </a:p>
      </dgm:t>
    </dgm:pt>
    <dgm:pt modelId="{E5B3ADE3-7910-4CEC-8F46-3583C6DC956F}" type="parTrans" cxnId="{0638DCFC-6A8A-46DC-85FB-894617F6CFB1}">
      <dgm:prSet/>
      <dgm:spPr/>
    </dgm:pt>
    <dgm:pt modelId="{5002CA21-B233-4197-9F34-83D29C3470A1}" type="sibTrans" cxnId="{0638DCFC-6A8A-46DC-85FB-894617F6CFB1}">
      <dgm:prSet/>
      <dgm:spPr/>
    </dgm:pt>
    <dgm:pt modelId="{982706D1-B045-4BDA-B2D1-E054845A2D9A}">
      <dgm:prSet phldrT="[Text]"/>
      <dgm:spPr/>
      <dgm:t>
        <a:bodyPr/>
        <a:lstStyle/>
        <a:p>
          <a:r>
            <a:rPr lang="sr-Latn-CS" dirty="0" smtClean="0"/>
            <a:t>Struktuirani-informativni PP</a:t>
          </a:r>
          <a:endParaRPr lang="sr-Latn-CS" dirty="0"/>
        </a:p>
      </dgm:t>
    </dgm:pt>
    <dgm:pt modelId="{A97E3D6B-8950-4510-9952-19CA53999906}" type="parTrans" cxnId="{910AA5B9-4FB9-42F3-AFF1-E5071E1A048F}">
      <dgm:prSet/>
      <dgm:spPr/>
    </dgm:pt>
    <dgm:pt modelId="{5910FA15-9EC3-4E58-A178-288AFFB9CDCB}" type="sibTrans" cxnId="{910AA5B9-4FB9-42F3-AFF1-E5071E1A048F}">
      <dgm:prSet/>
      <dgm:spPr/>
    </dgm:pt>
    <dgm:pt modelId="{2044BFE0-8436-4D67-A96D-C9CF8FC00DC2}">
      <dgm:prSet phldrT="[Text]"/>
      <dgm:spPr/>
      <dgm:t>
        <a:bodyPr/>
        <a:lstStyle/>
        <a:p>
          <a:r>
            <a:rPr lang="sr-Latn-CS" dirty="0" smtClean="0"/>
            <a:t>Struktuirani sredinski PP</a:t>
          </a:r>
          <a:endParaRPr lang="sr-Latn-CS" dirty="0"/>
        </a:p>
      </dgm:t>
    </dgm:pt>
    <dgm:pt modelId="{14FE4D3E-CAC8-4013-AD34-CA070C2CE90D}" type="parTrans" cxnId="{145EB72A-F060-42F2-90A7-B764DCDB39F4}">
      <dgm:prSet/>
      <dgm:spPr/>
    </dgm:pt>
    <dgm:pt modelId="{891731B9-74A3-4794-BA5C-E470213A6E28}" type="sibTrans" cxnId="{145EB72A-F060-42F2-90A7-B764DCDB39F4}">
      <dgm:prSet/>
      <dgm:spPr/>
    </dgm:pt>
    <dgm:pt modelId="{9D079E52-41D6-4EF6-B3C8-F2C63362FB2F}" type="pres">
      <dgm:prSet presAssocID="{5F5C1F56-279A-4CCE-A21D-6B71462729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47AE8BF1-8086-4CF9-8073-5797075A5CA1}" type="pres">
      <dgm:prSet presAssocID="{FD35DCBA-A744-4653-9D50-CA464D0E72C0}" presName="linNode" presStyleCnt="0"/>
      <dgm:spPr/>
    </dgm:pt>
    <dgm:pt modelId="{4EBC1719-7FCC-49B6-97D2-9479C328280B}" type="pres">
      <dgm:prSet presAssocID="{FD35DCBA-A744-4653-9D50-CA464D0E72C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C0A61C-6564-4202-9C1A-8085414B4A7C}" type="pres">
      <dgm:prSet presAssocID="{FD35DCBA-A744-4653-9D50-CA464D0E72C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74454BA-6489-45A2-B2B7-A7D53CB104C5}" type="pres">
      <dgm:prSet presAssocID="{F28B1C87-65A9-46CF-A96F-EFCACC998AC3}" presName="sp" presStyleCnt="0"/>
      <dgm:spPr/>
    </dgm:pt>
    <dgm:pt modelId="{A1805105-5BFC-40D3-8A81-92C4E78D1227}" type="pres">
      <dgm:prSet presAssocID="{47CAD026-7984-4C32-ABB0-054379D37769}" presName="linNode" presStyleCnt="0"/>
      <dgm:spPr/>
    </dgm:pt>
    <dgm:pt modelId="{540793CA-F2E4-422B-B69B-C74F46D54666}" type="pres">
      <dgm:prSet presAssocID="{47CAD026-7984-4C32-ABB0-054379D3776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E23B52C-B459-4007-A24E-0B4E2664BE42}" type="pres">
      <dgm:prSet presAssocID="{47CAD026-7984-4C32-ABB0-054379D3776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CC0F5AE-1C8A-46CF-AE43-E881B578530E}" type="pres">
      <dgm:prSet presAssocID="{8EE9A365-3325-4C33-8A2F-8730FCB9C0A5}" presName="sp" presStyleCnt="0"/>
      <dgm:spPr/>
    </dgm:pt>
    <dgm:pt modelId="{43125C4A-A45F-4ED4-9810-EBB6C05A04BA}" type="pres">
      <dgm:prSet presAssocID="{9BBC8E68-5DD4-4252-B9FA-FB7C59A17711}" presName="linNode" presStyleCnt="0"/>
      <dgm:spPr/>
    </dgm:pt>
    <dgm:pt modelId="{71B77B1B-EE7B-4741-8024-C1A3AAF821BE}" type="pres">
      <dgm:prSet presAssocID="{9BBC8E68-5DD4-4252-B9FA-FB7C59A1771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CA622BB-422D-49BC-B02E-69549718C94F}" type="pres">
      <dgm:prSet presAssocID="{9BBC8E68-5DD4-4252-B9FA-FB7C59A1771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E9742F76-DBF9-460C-83E6-AB767EBD460E}" srcId="{5F5C1F56-279A-4CCE-A21D-6B714627290A}" destId="{FD35DCBA-A744-4653-9D50-CA464D0E72C0}" srcOrd="0" destOrd="0" parTransId="{EC3FA297-50CF-4786-837E-B2B6D5D8C0F2}" sibTransId="{F28B1C87-65A9-46CF-A96F-EFCACC998AC3}"/>
    <dgm:cxn modelId="{3BA3F360-C0E9-441D-B3B5-A600E32ACF2A}" srcId="{5F5C1F56-279A-4CCE-A21D-6B714627290A}" destId="{47CAD026-7984-4C32-ABB0-054379D37769}" srcOrd="1" destOrd="0" parTransId="{2160A9F0-C5F4-45BD-885B-18386D8C92AD}" sibTransId="{8EE9A365-3325-4C33-8A2F-8730FCB9C0A5}"/>
    <dgm:cxn modelId="{1CF41198-139D-44C6-99FA-FBC3F3F56223}" type="presOf" srcId="{7CBEAF89-2120-4B68-AD87-6D0AD9CCE092}" destId="{96C0A61C-6564-4202-9C1A-8085414B4A7C}" srcOrd="0" destOrd="2" presId="urn:microsoft.com/office/officeart/2005/8/layout/vList5"/>
    <dgm:cxn modelId="{BD411BC8-3191-4C8A-A4DE-D451E2273CBD}" type="presOf" srcId="{0DE36DB6-A8A5-4130-92FF-64A3AEDDEC46}" destId="{CCA622BB-422D-49BC-B02E-69549718C94F}" srcOrd="0" destOrd="2" presId="urn:microsoft.com/office/officeart/2005/8/layout/vList5"/>
    <dgm:cxn modelId="{4C139498-FDCA-4ED4-A475-9DC4105FF78D}" srcId="{5F5C1F56-279A-4CCE-A21D-6B714627290A}" destId="{9BBC8E68-5DD4-4252-B9FA-FB7C59A17711}" srcOrd="2" destOrd="0" parTransId="{1BDE4E9D-E42A-430B-B611-CE22BCDFABC9}" sibTransId="{4891AD81-1767-4E76-8DA1-E68021AD0CF9}"/>
    <dgm:cxn modelId="{8BF1C8AE-52CA-480C-A2F0-CF77B01D1A4B}" type="presOf" srcId="{167E9A35-1569-4F73-88EB-DF60762E5CEB}" destId="{CCA622BB-422D-49BC-B02E-69549718C94F}" srcOrd="0" destOrd="1" presId="urn:microsoft.com/office/officeart/2005/8/layout/vList5"/>
    <dgm:cxn modelId="{50147B83-B110-4483-AC66-E02282B6E9C8}" srcId="{9BBC8E68-5DD4-4252-B9FA-FB7C59A17711}" destId="{167E9A35-1569-4F73-88EB-DF60762E5CEB}" srcOrd="1" destOrd="0" parTransId="{CCDCBF7B-1B0F-4988-9FBE-C42E598E2D44}" sibTransId="{0AD4C0DE-67A5-4B7A-B8F4-366935C7E1FB}"/>
    <dgm:cxn modelId="{256BC91A-3F09-4682-825F-220133C3C2E9}" srcId="{FD35DCBA-A744-4653-9D50-CA464D0E72C0}" destId="{693E219B-C133-486A-9BAB-CED60FA8D99D}" srcOrd="1" destOrd="0" parTransId="{C67A0AA9-01D2-479A-A78E-76379C8B343D}" sibTransId="{FC42B2AC-DEA7-418E-908A-A32FBC522E9B}"/>
    <dgm:cxn modelId="{0ADA2A50-465A-42FF-8AA5-C6E2542EBA4C}" srcId="{FD35DCBA-A744-4653-9D50-CA464D0E72C0}" destId="{686B03D9-E301-4496-8270-92D665C018F0}" srcOrd="0" destOrd="0" parTransId="{ADC078B7-988A-4D91-90BC-9344F5AC3933}" sibTransId="{E92D68D3-D551-4EC0-8AD3-FD1BBF85F90E}"/>
    <dgm:cxn modelId="{EDA2C71E-A17E-4014-96D1-F5D33D47AB10}" type="presOf" srcId="{982706D1-B045-4BDA-B2D1-E054845A2D9A}" destId="{EE23B52C-B459-4007-A24E-0B4E2664BE42}" srcOrd="0" destOrd="2" presId="urn:microsoft.com/office/officeart/2005/8/layout/vList5"/>
    <dgm:cxn modelId="{C1C4005B-95F9-49D7-9016-36EA22FB5AE3}" type="presOf" srcId="{F07CE40B-7D10-4F44-AFE6-379468754958}" destId="{CCA622BB-422D-49BC-B02E-69549718C94F}" srcOrd="0" destOrd="0" presId="urn:microsoft.com/office/officeart/2005/8/layout/vList5"/>
    <dgm:cxn modelId="{25F20DEA-14E2-43F8-BCB6-548BAD11A8C3}" srcId="{47CAD026-7984-4C32-ABB0-054379D37769}" destId="{1795752C-35D9-4067-B8CD-DC4261CB6ABE}" srcOrd="0" destOrd="0" parTransId="{82A2B199-1480-4E37-9E97-54B5895D236E}" sibTransId="{20694AAC-1213-46FB-A288-AD89304184D5}"/>
    <dgm:cxn modelId="{145EB72A-F060-42F2-90A7-B764DCDB39F4}" srcId="{47CAD026-7984-4C32-ABB0-054379D37769}" destId="{2044BFE0-8436-4D67-A96D-C9CF8FC00DC2}" srcOrd="3" destOrd="0" parTransId="{14FE4D3E-CAC8-4013-AD34-CA070C2CE90D}" sibTransId="{891731B9-74A3-4794-BA5C-E470213A6E28}"/>
    <dgm:cxn modelId="{877F679B-1DEC-48FA-8965-E03359A7F803}" type="presOf" srcId="{693E219B-C133-486A-9BAB-CED60FA8D99D}" destId="{96C0A61C-6564-4202-9C1A-8085414B4A7C}" srcOrd="0" destOrd="1" presId="urn:microsoft.com/office/officeart/2005/8/layout/vList5"/>
    <dgm:cxn modelId="{05447F2C-4B8D-45C1-946A-7172C0C3EE42}" type="presOf" srcId="{FD35DCBA-A744-4653-9D50-CA464D0E72C0}" destId="{4EBC1719-7FCC-49B6-97D2-9479C328280B}" srcOrd="0" destOrd="0" presId="urn:microsoft.com/office/officeart/2005/8/layout/vList5"/>
    <dgm:cxn modelId="{428C5B01-6AE7-43B2-BA8F-D20EA0B085CE}" type="presOf" srcId="{686B03D9-E301-4496-8270-92D665C018F0}" destId="{96C0A61C-6564-4202-9C1A-8085414B4A7C}" srcOrd="0" destOrd="0" presId="urn:microsoft.com/office/officeart/2005/8/layout/vList5"/>
    <dgm:cxn modelId="{950A3EB5-5168-47F5-91AC-F6E983426754}" srcId="{47CAD026-7984-4C32-ABB0-054379D37769}" destId="{B960112F-1265-43F8-9882-E1821F2D9A4A}" srcOrd="1" destOrd="0" parTransId="{931DA681-7F61-47F5-9563-4EE402BA36D3}" sibTransId="{242E658C-4DAB-4839-BC63-B8416B462878}"/>
    <dgm:cxn modelId="{93D79C08-9EFC-49E2-B5E6-D7655C214277}" type="presOf" srcId="{1795752C-35D9-4067-B8CD-DC4261CB6ABE}" destId="{EE23B52C-B459-4007-A24E-0B4E2664BE42}" srcOrd="0" destOrd="0" presId="urn:microsoft.com/office/officeart/2005/8/layout/vList5"/>
    <dgm:cxn modelId="{910AA5B9-4FB9-42F3-AFF1-E5071E1A048F}" srcId="{47CAD026-7984-4C32-ABB0-054379D37769}" destId="{982706D1-B045-4BDA-B2D1-E054845A2D9A}" srcOrd="2" destOrd="0" parTransId="{A97E3D6B-8950-4510-9952-19CA53999906}" sibTransId="{5910FA15-9EC3-4E58-A178-288AFFB9CDCB}"/>
    <dgm:cxn modelId="{255F0D8D-E1BD-4651-ADAE-A8EF72DFE54B}" srcId="{9BBC8E68-5DD4-4252-B9FA-FB7C59A17711}" destId="{F07CE40B-7D10-4F44-AFE6-379468754958}" srcOrd="0" destOrd="0" parTransId="{2CA200BE-E1EA-4F54-A2AE-3E99139D34EF}" sibTransId="{8B1EA230-C433-4EF3-950E-95EEEAD94571}"/>
    <dgm:cxn modelId="{FCF658A2-5F0E-43F5-9F92-576EDB0FE24B}" type="presOf" srcId="{9BBC8E68-5DD4-4252-B9FA-FB7C59A17711}" destId="{71B77B1B-EE7B-4741-8024-C1A3AAF821BE}" srcOrd="0" destOrd="0" presId="urn:microsoft.com/office/officeart/2005/8/layout/vList5"/>
    <dgm:cxn modelId="{041F36DA-C1FD-4E86-B75E-F6FA43DF611C}" type="presOf" srcId="{B960112F-1265-43F8-9882-E1821F2D9A4A}" destId="{EE23B52C-B459-4007-A24E-0B4E2664BE42}" srcOrd="0" destOrd="1" presId="urn:microsoft.com/office/officeart/2005/8/layout/vList5"/>
    <dgm:cxn modelId="{0638DCFC-6A8A-46DC-85FB-894617F6CFB1}" srcId="{9BBC8E68-5DD4-4252-B9FA-FB7C59A17711}" destId="{0DE36DB6-A8A5-4130-92FF-64A3AEDDEC46}" srcOrd="2" destOrd="0" parTransId="{E5B3ADE3-7910-4CEC-8F46-3583C6DC956F}" sibTransId="{5002CA21-B233-4197-9F34-83D29C3470A1}"/>
    <dgm:cxn modelId="{68DF593F-31A5-4667-98BB-0BD8812E6527}" type="presOf" srcId="{5F5C1F56-279A-4CCE-A21D-6B714627290A}" destId="{9D079E52-41D6-4EF6-B3C8-F2C63362FB2F}" srcOrd="0" destOrd="0" presId="urn:microsoft.com/office/officeart/2005/8/layout/vList5"/>
    <dgm:cxn modelId="{936516CC-1848-4BF3-9DB1-D827A569A40D}" srcId="{FD35DCBA-A744-4653-9D50-CA464D0E72C0}" destId="{7CBEAF89-2120-4B68-AD87-6D0AD9CCE092}" srcOrd="2" destOrd="0" parTransId="{CBE3CB1D-1E61-415A-A971-867BEC66C084}" sibTransId="{3B45F068-09EF-4BDB-A4D2-2925E9F6EEA8}"/>
    <dgm:cxn modelId="{9B376F1D-0E19-4B9A-9F91-24A64F7CF426}" type="presOf" srcId="{2044BFE0-8436-4D67-A96D-C9CF8FC00DC2}" destId="{EE23B52C-B459-4007-A24E-0B4E2664BE42}" srcOrd="0" destOrd="3" presId="urn:microsoft.com/office/officeart/2005/8/layout/vList5"/>
    <dgm:cxn modelId="{8159181F-2049-461C-A673-4E9BED1B6431}" type="presOf" srcId="{47CAD026-7984-4C32-ABB0-054379D37769}" destId="{540793CA-F2E4-422B-B69B-C74F46D54666}" srcOrd="0" destOrd="0" presId="urn:microsoft.com/office/officeart/2005/8/layout/vList5"/>
    <dgm:cxn modelId="{0F75D26F-3E60-4DCF-9A15-9146EA90966D}" type="presParOf" srcId="{9D079E52-41D6-4EF6-B3C8-F2C63362FB2F}" destId="{47AE8BF1-8086-4CF9-8073-5797075A5CA1}" srcOrd="0" destOrd="0" presId="urn:microsoft.com/office/officeart/2005/8/layout/vList5"/>
    <dgm:cxn modelId="{268DE384-5513-430E-82DC-B33D53626AF0}" type="presParOf" srcId="{47AE8BF1-8086-4CF9-8073-5797075A5CA1}" destId="{4EBC1719-7FCC-49B6-97D2-9479C328280B}" srcOrd="0" destOrd="0" presId="urn:microsoft.com/office/officeart/2005/8/layout/vList5"/>
    <dgm:cxn modelId="{00B3786B-5BB1-4472-A15E-E1647EF38060}" type="presParOf" srcId="{47AE8BF1-8086-4CF9-8073-5797075A5CA1}" destId="{96C0A61C-6564-4202-9C1A-8085414B4A7C}" srcOrd="1" destOrd="0" presId="urn:microsoft.com/office/officeart/2005/8/layout/vList5"/>
    <dgm:cxn modelId="{69684991-FAB3-4EA8-96DF-5D2C396E5819}" type="presParOf" srcId="{9D079E52-41D6-4EF6-B3C8-F2C63362FB2F}" destId="{B74454BA-6489-45A2-B2B7-A7D53CB104C5}" srcOrd="1" destOrd="0" presId="urn:microsoft.com/office/officeart/2005/8/layout/vList5"/>
    <dgm:cxn modelId="{AAB9891A-63B1-4052-853F-03409C07E004}" type="presParOf" srcId="{9D079E52-41D6-4EF6-B3C8-F2C63362FB2F}" destId="{A1805105-5BFC-40D3-8A81-92C4E78D1227}" srcOrd="2" destOrd="0" presId="urn:microsoft.com/office/officeart/2005/8/layout/vList5"/>
    <dgm:cxn modelId="{4E6EA2BA-4C89-4D2A-A98E-853E5B36CC94}" type="presParOf" srcId="{A1805105-5BFC-40D3-8A81-92C4E78D1227}" destId="{540793CA-F2E4-422B-B69B-C74F46D54666}" srcOrd="0" destOrd="0" presId="urn:microsoft.com/office/officeart/2005/8/layout/vList5"/>
    <dgm:cxn modelId="{5CA60F9D-BF18-41E4-A78B-613F2EFC0B54}" type="presParOf" srcId="{A1805105-5BFC-40D3-8A81-92C4E78D1227}" destId="{EE23B52C-B459-4007-A24E-0B4E2664BE42}" srcOrd="1" destOrd="0" presId="urn:microsoft.com/office/officeart/2005/8/layout/vList5"/>
    <dgm:cxn modelId="{1A49FA6C-F850-4432-B9CF-E59505598243}" type="presParOf" srcId="{9D079E52-41D6-4EF6-B3C8-F2C63362FB2F}" destId="{FCC0F5AE-1C8A-46CF-AE43-E881B578530E}" srcOrd="3" destOrd="0" presId="urn:microsoft.com/office/officeart/2005/8/layout/vList5"/>
    <dgm:cxn modelId="{C12F83EF-E0E3-4A4B-A12E-3EF1D7C866C6}" type="presParOf" srcId="{9D079E52-41D6-4EF6-B3C8-F2C63362FB2F}" destId="{43125C4A-A45F-4ED4-9810-EBB6C05A04BA}" srcOrd="4" destOrd="0" presId="urn:microsoft.com/office/officeart/2005/8/layout/vList5"/>
    <dgm:cxn modelId="{76F81D0D-7A00-43CC-AFCB-DCB915E3622B}" type="presParOf" srcId="{43125C4A-A45F-4ED4-9810-EBB6C05A04BA}" destId="{71B77B1B-EE7B-4741-8024-C1A3AAF821BE}" srcOrd="0" destOrd="0" presId="urn:microsoft.com/office/officeart/2005/8/layout/vList5"/>
    <dgm:cxn modelId="{E919F45D-2C9A-4882-8D25-BCAF5150B816}" type="presParOf" srcId="{43125C4A-A45F-4ED4-9810-EBB6C05A04BA}" destId="{CCA622BB-422D-49BC-B02E-69549718C9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C03966-2C68-41F4-AF25-DDB9B6E1F084}" type="doc">
      <dgm:prSet loTypeId="urn:microsoft.com/office/officeart/2005/8/layout/h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3294A8E4-D5F8-4DF1-9983-C8F00A306BB7}">
      <dgm:prSet phldrT="[Text]"/>
      <dgm:spPr/>
      <dgm:t>
        <a:bodyPr/>
        <a:lstStyle/>
        <a:p>
          <a:r>
            <a:rPr lang="sr-Latn-CS" dirty="0" smtClean="0"/>
            <a:t>Visoko struktuirani PP</a:t>
          </a:r>
          <a:endParaRPr lang="sr-Latn-CS" dirty="0"/>
        </a:p>
      </dgm:t>
    </dgm:pt>
    <dgm:pt modelId="{5293609D-717A-4020-8913-83215404A397}" type="parTrans" cxnId="{C7E61B9B-68FC-4E03-8C3A-231BF417DE2E}">
      <dgm:prSet/>
      <dgm:spPr/>
      <dgm:t>
        <a:bodyPr/>
        <a:lstStyle/>
        <a:p>
          <a:endParaRPr lang="sr-Latn-CS"/>
        </a:p>
      </dgm:t>
    </dgm:pt>
    <dgm:pt modelId="{2F1EDF7D-6D1E-4A54-8C2B-6CEE5B7C721E}" type="sibTrans" cxnId="{C7E61B9B-68FC-4E03-8C3A-231BF417DE2E}">
      <dgm:prSet/>
      <dgm:spPr/>
      <dgm:t>
        <a:bodyPr/>
        <a:lstStyle/>
        <a:p>
          <a:endParaRPr lang="sr-Latn-CS"/>
        </a:p>
      </dgm:t>
    </dgm:pt>
    <dgm:pt modelId="{E3BF890A-C59C-4474-8789-3B554134C24B}">
      <dgm:prSet phldrT="[Text]"/>
      <dgm:spPr/>
      <dgm:t>
        <a:bodyPr/>
        <a:lstStyle/>
        <a:p>
          <a:r>
            <a:rPr lang="sr-Latn-CS" dirty="0" smtClean="0"/>
            <a:t>Aktivnosti dece unapred propisane programom</a:t>
          </a:r>
          <a:endParaRPr lang="sr-Latn-CS" dirty="0"/>
        </a:p>
      </dgm:t>
    </dgm:pt>
    <dgm:pt modelId="{B56C2E08-3EDA-41A2-A8B9-5759E247649C}" type="parTrans" cxnId="{A5BB1558-C792-404A-829F-324048F079F9}">
      <dgm:prSet/>
      <dgm:spPr/>
      <dgm:t>
        <a:bodyPr/>
        <a:lstStyle/>
        <a:p>
          <a:endParaRPr lang="sr-Latn-CS"/>
        </a:p>
      </dgm:t>
    </dgm:pt>
    <dgm:pt modelId="{D747F190-7427-43D7-9B5F-EDE7B7DD01CB}" type="sibTrans" cxnId="{A5BB1558-C792-404A-829F-324048F079F9}">
      <dgm:prSet/>
      <dgm:spPr/>
      <dgm:t>
        <a:bodyPr/>
        <a:lstStyle/>
        <a:p>
          <a:endParaRPr lang="sr-Latn-CS"/>
        </a:p>
      </dgm:t>
    </dgm:pt>
    <dgm:pt modelId="{EABF172A-3A21-42AF-971A-BC71075CDC67}">
      <dgm:prSet phldrT="[Text]"/>
      <dgm:spPr/>
      <dgm:t>
        <a:bodyPr/>
        <a:lstStyle/>
        <a:p>
          <a:r>
            <a:rPr lang="sr-Latn-CS" dirty="0" smtClean="0"/>
            <a:t>Aktivnosti vaspitača unapred propisane programom</a:t>
          </a:r>
          <a:endParaRPr lang="sr-Latn-CS" dirty="0"/>
        </a:p>
      </dgm:t>
    </dgm:pt>
    <dgm:pt modelId="{23004077-60F4-41E3-A090-AE4C64CD3929}" type="parTrans" cxnId="{CEBF145F-8644-435F-80F5-5542CBF3B2B2}">
      <dgm:prSet/>
      <dgm:spPr/>
      <dgm:t>
        <a:bodyPr/>
        <a:lstStyle/>
        <a:p>
          <a:endParaRPr lang="sr-Latn-CS"/>
        </a:p>
      </dgm:t>
    </dgm:pt>
    <dgm:pt modelId="{ED7CFE63-27B9-4984-A6E3-C82549CD6C8A}" type="sibTrans" cxnId="{CEBF145F-8644-435F-80F5-5542CBF3B2B2}">
      <dgm:prSet/>
      <dgm:spPr/>
      <dgm:t>
        <a:bodyPr/>
        <a:lstStyle/>
        <a:p>
          <a:endParaRPr lang="sr-Latn-CS"/>
        </a:p>
      </dgm:t>
    </dgm:pt>
    <dgm:pt modelId="{A0932C8F-982F-4734-A81A-B8117B2632E1}">
      <dgm:prSet phldrT="[Text]"/>
      <dgm:spPr/>
      <dgm:t>
        <a:bodyPr/>
        <a:lstStyle/>
        <a:p>
          <a:r>
            <a:rPr lang="sr-Latn-CS" dirty="0" smtClean="0"/>
            <a:t>PP sa niskim stepenom struktuiranosti</a:t>
          </a:r>
          <a:endParaRPr lang="sr-Latn-CS" dirty="0"/>
        </a:p>
      </dgm:t>
    </dgm:pt>
    <dgm:pt modelId="{C7FDA5A9-14FF-4FBF-A4F8-4A7DF4632BCF}" type="parTrans" cxnId="{D886F553-5C68-43F0-9F52-6B09D13849C9}">
      <dgm:prSet/>
      <dgm:spPr/>
      <dgm:t>
        <a:bodyPr/>
        <a:lstStyle/>
        <a:p>
          <a:endParaRPr lang="sr-Latn-CS"/>
        </a:p>
      </dgm:t>
    </dgm:pt>
    <dgm:pt modelId="{5D0ABD52-8FE3-440D-A48C-6A3C5A351BD4}" type="sibTrans" cxnId="{D886F553-5C68-43F0-9F52-6B09D13849C9}">
      <dgm:prSet/>
      <dgm:spPr/>
      <dgm:t>
        <a:bodyPr/>
        <a:lstStyle/>
        <a:p>
          <a:endParaRPr lang="sr-Latn-CS"/>
        </a:p>
      </dgm:t>
    </dgm:pt>
    <dgm:pt modelId="{ABBE49B1-DED6-42CE-A78E-EC9BD816F423}">
      <dgm:prSet phldrT="[Text]"/>
      <dgm:spPr/>
      <dgm:t>
        <a:bodyPr/>
        <a:lstStyle/>
        <a:p>
          <a:r>
            <a:rPr lang="sr-Latn-CS" dirty="0" smtClean="0"/>
            <a:t>Ne propisuje se ponašanje deteta</a:t>
          </a:r>
          <a:endParaRPr lang="sr-Latn-CS" dirty="0"/>
        </a:p>
      </dgm:t>
    </dgm:pt>
    <dgm:pt modelId="{34FE02FC-5F81-4C36-B21A-CD7D169A94C2}" type="parTrans" cxnId="{312CEA86-9F05-4CB9-BCDC-1285793D5AA0}">
      <dgm:prSet/>
      <dgm:spPr/>
      <dgm:t>
        <a:bodyPr/>
        <a:lstStyle/>
        <a:p>
          <a:endParaRPr lang="sr-Latn-CS"/>
        </a:p>
      </dgm:t>
    </dgm:pt>
    <dgm:pt modelId="{2F93F33D-BBD2-49D1-ACA7-8907DB4CE304}" type="sibTrans" cxnId="{312CEA86-9F05-4CB9-BCDC-1285793D5AA0}">
      <dgm:prSet/>
      <dgm:spPr/>
      <dgm:t>
        <a:bodyPr/>
        <a:lstStyle/>
        <a:p>
          <a:endParaRPr lang="sr-Latn-CS"/>
        </a:p>
      </dgm:t>
    </dgm:pt>
    <dgm:pt modelId="{C94A8EF4-A426-427B-BD39-D81C657AE119}">
      <dgm:prSet phldrT="[Text]"/>
      <dgm:spPr/>
      <dgm:t>
        <a:bodyPr/>
        <a:lstStyle/>
        <a:p>
          <a:r>
            <a:rPr lang="sr-Latn-CS" dirty="0" smtClean="0"/>
            <a:t>Srednja kategorija struktuiranosti PP</a:t>
          </a:r>
          <a:endParaRPr lang="sr-Latn-CS" dirty="0"/>
        </a:p>
      </dgm:t>
    </dgm:pt>
    <dgm:pt modelId="{E61BD167-81FA-46CE-9514-CE0C96B26853}" type="parTrans" cxnId="{63DAA7F0-D763-4FF1-87BA-C21A87F91CA6}">
      <dgm:prSet/>
      <dgm:spPr/>
      <dgm:t>
        <a:bodyPr/>
        <a:lstStyle/>
        <a:p>
          <a:endParaRPr lang="sr-Latn-CS"/>
        </a:p>
      </dgm:t>
    </dgm:pt>
    <dgm:pt modelId="{32BD6FA9-595D-414C-AA39-D7981B73DBDF}" type="sibTrans" cxnId="{63DAA7F0-D763-4FF1-87BA-C21A87F91CA6}">
      <dgm:prSet/>
      <dgm:spPr/>
      <dgm:t>
        <a:bodyPr/>
        <a:lstStyle/>
        <a:p>
          <a:endParaRPr lang="sr-Latn-CS"/>
        </a:p>
      </dgm:t>
    </dgm:pt>
    <dgm:pt modelId="{DF8DB6FF-4D1F-476D-B14F-A05F665A1B00}">
      <dgm:prSet phldrT="[Text]"/>
      <dgm:spPr/>
      <dgm:t>
        <a:bodyPr/>
        <a:lstStyle/>
        <a:p>
          <a:r>
            <a:rPr lang="sr-Latn-CS" dirty="0" smtClean="0"/>
            <a:t>Vrlo </a:t>
          </a:r>
          <a:r>
            <a:rPr lang="sr-Latn-CS" u="sng" dirty="0" smtClean="0"/>
            <a:t>široko </a:t>
          </a:r>
          <a:r>
            <a:rPr lang="sr-Latn-CS" dirty="0" smtClean="0"/>
            <a:t>postavljene odredbe  za organizaciju aktivnosti vaspitača i dece</a:t>
          </a:r>
          <a:endParaRPr lang="sr-Latn-CS" dirty="0"/>
        </a:p>
      </dgm:t>
    </dgm:pt>
    <dgm:pt modelId="{18BEEEEA-E2E7-42BA-B45A-36E2046A8DAC}" type="parTrans" cxnId="{C6220022-66E3-40C1-A045-947AD565701A}">
      <dgm:prSet/>
      <dgm:spPr/>
      <dgm:t>
        <a:bodyPr/>
        <a:lstStyle/>
        <a:p>
          <a:endParaRPr lang="sr-Latn-CS"/>
        </a:p>
      </dgm:t>
    </dgm:pt>
    <dgm:pt modelId="{6589EC1A-48DF-4CA1-A361-ECDE926B6A29}" type="sibTrans" cxnId="{C6220022-66E3-40C1-A045-947AD565701A}">
      <dgm:prSet/>
      <dgm:spPr/>
      <dgm:t>
        <a:bodyPr/>
        <a:lstStyle/>
        <a:p>
          <a:endParaRPr lang="sr-Latn-CS"/>
        </a:p>
      </dgm:t>
    </dgm:pt>
    <dgm:pt modelId="{1CDA2207-A42D-4E77-9E9C-0345D858FA14}">
      <dgm:prSet phldrT="[Text]"/>
      <dgm:spPr/>
      <dgm:t>
        <a:bodyPr/>
        <a:lstStyle/>
        <a:p>
          <a:r>
            <a:rPr lang="sr-Latn-CS" dirty="0" smtClean="0"/>
            <a:t> nema većih varijacija među različitim grupama dece</a:t>
          </a:r>
          <a:endParaRPr lang="sr-Latn-CS" dirty="0"/>
        </a:p>
      </dgm:t>
    </dgm:pt>
    <dgm:pt modelId="{8C85D0CF-E395-4EC1-A16B-926B879CAD73}" type="sibTrans" cxnId="{782AC628-32D0-40B6-AEC0-CC7E3B4330AE}">
      <dgm:prSet/>
      <dgm:spPr/>
      <dgm:t>
        <a:bodyPr/>
        <a:lstStyle/>
        <a:p>
          <a:endParaRPr lang="sr-Latn-CS"/>
        </a:p>
      </dgm:t>
    </dgm:pt>
    <dgm:pt modelId="{8ACC0715-9F2D-463E-8958-63A1E2876559}" type="parTrans" cxnId="{782AC628-32D0-40B6-AEC0-CC7E3B4330AE}">
      <dgm:prSet/>
      <dgm:spPr/>
      <dgm:t>
        <a:bodyPr/>
        <a:lstStyle/>
        <a:p>
          <a:endParaRPr lang="sr-Latn-CS"/>
        </a:p>
      </dgm:t>
    </dgm:pt>
    <dgm:pt modelId="{77DFC8A8-D346-4C81-9D57-1DE8F832C6A0}">
      <dgm:prSet phldrT="[Text]"/>
      <dgm:spPr/>
      <dgm:t>
        <a:bodyPr/>
        <a:lstStyle/>
        <a:p>
          <a:r>
            <a:rPr lang="sr-Latn-CS" dirty="0" smtClean="0"/>
            <a:t>Ne propisuje se ponašanje vaspitača</a:t>
          </a:r>
          <a:endParaRPr lang="sr-Latn-CS" dirty="0"/>
        </a:p>
      </dgm:t>
    </dgm:pt>
    <dgm:pt modelId="{0F7F71AC-89BC-4DB5-9CAC-8BF2838A1966}" type="parTrans" cxnId="{65E5BE46-DCA7-43B5-8DAF-714B48765BBE}">
      <dgm:prSet/>
      <dgm:spPr/>
      <dgm:t>
        <a:bodyPr/>
        <a:lstStyle/>
        <a:p>
          <a:endParaRPr lang="sr-Latn-CS"/>
        </a:p>
      </dgm:t>
    </dgm:pt>
    <dgm:pt modelId="{35492E1E-6B33-4904-877A-557658EED17E}" type="sibTrans" cxnId="{65E5BE46-DCA7-43B5-8DAF-714B48765BBE}">
      <dgm:prSet/>
      <dgm:spPr/>
      <dgm:t>
        <a:bodyPr/>
        <a:lstStyle/>
        <a:p>
          <a:endParaRPr lang="sr-Latn-CS"/>
        </a:p>
      </dgm:t>
    </dgm:pt>
    <dgm:pt modelId="{676DAF98-C58B-4C79-9B61-E2E0E5A32E76}">
      <dgm:prSet phldrT="[Text]"/>
      <dgm:spPr/>
      <dgm:t>
        <a:bodyPr/>
        <a:lstStyle/>
        <a:p>
          <a:r>
            <a:rPr lang="sr-Latn-CS" dirty="0" smtClean="0"/>
            <a:t>Nepredvidivost</a:t>
          </a:r>
          <a:endParaRPr lang="sr-Latn-CS" dirty="0"/>
        </a:p>
      </dgm:t>
    </dgm:pt>
    <dgm:pt modelId="{BF9AE59B-1F4F-4C38-81AA-329525CBF453}" type="parTrans" cxnId="{89266D03-DB48-4DD7-BA68-D64156CFDD16}">
      <dgm:prSet/>
      <dgm:spPr/>
      <dgm:t>
        <a:bodyPr/>
        <a:lstStyle/>
        <a:p>
          <a:endParaRPr lang="sr-Latn-CS"/>
        </a:p>
      </dgm:t>
    </dgm:pt>
    <dgm:pt modelId="{48839AF1-FD16-4398-AB4C-59378CDE4388}" type="sibTrans" cxnId="{89266D03-DB48-4DD7-BA68-D64156CFDD16}">
      <dgm:prSet/>
      <dgm:spPr/>
      <dgm:t>
        <a:bodyPr/>
        <a:lstStyle/>
        <a:p>
          <a:endParaRPr lang="sr-Latn-CS"/>
        </a:p>
      </dgm:t>
    </dgm:pt>
    <dgm:pt modelId="{F512D5BF-4F0E-4865-A55A-268A5587F17B}">
      <dgm:prSet phldrT="[Text]"/>
      <dgm:spPr/>
      <dgm:t>
        <a:bodyPr/>
        <a:lstStyle/>
        <a:p>
          <a:r>
            <a:rPr lang="sr-Latn-CS" dirty="0" smtClean="0"/>
            <a:t>Vrlo </a:t>
          </a:r>
          <a:r>
            <a:rPr lang="sr-Latn-CS" u="sng" dirty="0" smtClean="0"/>
            <a:t>opšte </a:t>
          </a:r>
          <a:r>
            <a:rPr lang="sr-Latn-CS" dirty="0" smtClean="0"/>
            <a:t>postavljene odredbe za organizaciju aktivnosti vaspitača i dece</a:t>
          </a:r>
          <a:endParaRPr lang="sr-Latn-CS" dirty="0"/>
        </a:p>
      </dgm:t>
    </dgm:pt>
    <dgm:pt modelId="{14DEC23B-5E4B-4E57-85D4-0DEE6CE11B1D}" type="parTrans" cxnId="{51D3B222-494B-4120-A0ED-9264AB3D196F}">
      <dgm:prSet/>
      <dgm:spPr/>
      <dgm:t>
        <a:bodyPr/>
        <a:lstStyle/>
        <a:p>
          <a:endParaRPr lang="sr-Latn-CS"/>
        </a:p>
      </dgm:t>
    </dgm:pt>
    <dgm:pt modelId="{1D2C52EF-375F-4F97-A2F3-56DA00E0ABB3}" type="sibTrans" cxnId="{51D3B222-494B-4120-A0ED-9264AB3D196F}">
      <dgm:prSet/>
      <dgm:spPr/>
      <dgm:t>
        <a:bodyPr/>
        <a:lstStyle/>
        <a:p>
          <a:endParaRPr lang="sr-Latn-CS"/>
        </a:p>
      </dgm:t>
    </dgm:pt>
    <dgm:pt modelId="{661E5210-FFCF-4730-80B8-3841347CA93C}" type="pres">
      <dgm:prSet presAssocID="{57C03966-2C68-41F4-AF25-DDB9B6E1F084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EA5DC535-0905-46F3-B82B-1257BE3C85A1}" type="pres">
      <dgm:prSet presAssocID="{3294A8E4-D5F8-4DF1-9983-C8F00A306BB7}" presName="compositeNode" presStyleCnt="0">
        <dgm:presLayoutVars>
          <dgm:bulletEnabled val="1"/>
        </dgm:presLayoutVars>
      </dgm:prSet>
      <dgm:spPr/>
    </dgm:pt>
    <dgm:pt modelId="{2C94536F-AE4B-4171-85D6-CB82644D6FD4}" type="pres">
      <dgm:prSet presAssocID="{3294A8E4-D5F8-4DF1-9983-C8F00A306BB7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35E110-2902-4E20-A21F-5E68717B482F}" type="pres">
      <dgm:prSet presAssocID="{3294A8E4-D5F8-4DF1-9983-C8F00A306BB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7150091-DFF6-419F-8E3B-6A6FE4D7672A}" type="pres">
      <dgm:prSet presAssocID="{3294A8E4-D5F8-4DF1-9983-C8F00A306BB7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E3EF10C-9043-452C-AC4A-38B37CCDC7AE}" type="pres">
      <dgm:prSet presAssocID="{2F1EDF7D-6D1E-4A54-8C2B-6CEE5B7C721E}" presName="sibTrans" presStyleCnt="0"/>
      <dgm:spPr/>
    </dgm:pt>
    <dgm:pt modelId="{F046C14E-BDEA-4269-9526-F7D4D5B8847D}" type="pres">
      <dgm:prSet presAssocID="{A0932C8F-982F-4734-A81A-B8117B2632E1}" presName="compositeNode" presStyleCnt="0">
        <dgm:presLayoutVars>
          <dgm:bulletEnabled val="1"/>
        </dgm:presLayoutVars>
      </dgm:prSet>
      <dgm:spPr/>
    </dgm:pt>
    <dgm:pt modelId="{B56703F5-1CC8-40B4-A8AB-B101A54F04CE}" type="pres">
      <dgm:prSet presAssocID="{A0932C8F-982F-4734-A81A-B8117B2632E1}" presName="imag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7CB4133-904C-4D77-8DC6-B93F29DC3AE2}" type="pres">
      <dgm:prSet presAssocID="{A0932C8F-982F-4734-A81A-B8117B2632E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03135FA-314F-414E-A5E1-D806FF283CA7}" type="pres">
      <dgm:prSet presAssocID="{A0932C8F-982F-4734-A81A-B8117B2632E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D714AAF-7727-4918-967E-D45FD68901F6}" type="pres">
      <dgm:prSet presAssocID="{5D0ABD52-8FE3-440D-A48C-6A3C5A351BD4}" presName="sibTrans" presStyleCnt="0"/>
      <dgm:spPr/>
    </dgm:pt>
    <dgm:pt modelId="{14AB0B88-9F27-49A3-88EA-79EF01965EA7}" type="pres">
      <dgm:prSet presAssocID="{C94A8EF4-A426-427B-BD39-D81C657AE119}" presName="compositeNode" presStyleCnt="0">
        <dgm:presLayoutVars>
          <dgm:bulletEnabled val="1"/>
        </dgm:presLayoutVars>
      </dgm:prSet>
      <dgm:spPr/>
    </dgm:pt>
    <dgm:pt modelId="{B5964645-3A82-4A46-9383-ED270908E95D}" type="pres">
      <dgm:prSet presAssocID="{C94A8EF4-A426-427B-BD39-D81C657AE119}" presName="imag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A1BBA6E-B40E-4911-8A9A-1C7E1447F5EE}" type="pres">
      <dgm:prSet presAssocID="{C94A8EF4-A426-427B-BD39-D81C657AE11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22051B7-F9F2-4868-95F5-6FB7A953A660}" type="pres">
      <dgm:prSet presAssocID="{C94A8EF4-A426-427B-BD39-D81C657AE119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BE992147-8553-4442-8EF6-369C35F72E9D}" type="presOf" srcId="{1CDA2207-A42D-4E77-9E9C-0345D858FA14}" destId="{0E35E110-2902-4E20-A21F-5E68717B482F}" srcOrd="0" destOrd="2" presId="urn:microsoft.com/office/officeart/2005/8/layout/hList2#1"/>
    <dgm:cxn modelId="{89266D03-DB48-4DD7-BA68-D64156CFDD16}" srcId="{A0932C8F-982F-4734-A81A-B8117B2632E1}" destId="{676DAF98-C58B-4C79-9B61-E2E0E5A32E76}" srcOrd="2" destOrd="0" parTransId="{BF9AE59B-1F4F-4C38-81AA-329525CBF453}" sibTransId="{48839AF1-FD16-4398-AB4C-59378CDE4388}"/>
    <dgm:cxn modelId="{B7ED3AF8-49D1-43FD-9A48-3F9F80634204}" type="presOf" srcId="{ABBE49B1-DED6-42CE-A78E-EC9BD816F423}" destId="{D7CB4133-904C-4D77-8DC6-B93F29DC3AE2}" srcOrd="0" destOrd="0" presId="urn:microsoft.com/office/officeart/2005/8/layout/hList2#1"/>
    <dgm:cxn modelId="{51D3B222-494B-4120-A0ED-9264AB3D196F}" srcId="{C94A8EF4-A426-427B-BD39-D81C657AE119}" destId="{F512D5BF-4F0E-4865-A55A-268A5587F17B}" srcOrd="1" destOrd="0" parTransId="{14DEC23B-5E4B-4E57-85D4-0DEE6CE11B1D}" sibTransId="{1D2C52EF-375F-4F97-A2F3-56DA00E0ABB3}"/>
    <dgm:cxn modelId="{C6220022-66E3-40C1-A045-947AD565701A}" srcId="{C94A8EF4-A426-427B-BD39-D81C657AE119}" destId="{DF8DB6FF-4D1F-476D-B14F-A05F665A1B00}" srcOrd="0" destOrd="0" parTransId="{18BEEEEA-E2E7-42BA-B45A-36E2046A8DAC}" sibTransId="{6589EC1A-48DF-4CA1-A361-ECDE926B6A29}"/>
    <dgm:cxn modelId="{B72F7F74-B2EA-4D34-BF50-0F1DB1B54381}" type="presOf" srcId="{77DFC8A8-D346-4C81-9D57-1DE8F832C6A0}" destId="{D7CB4133-904C-4D77-8DC6-B93F29DC3AE2}" srcOrd="0" destOrd="1" presId="urn:microsoft.com/office/officeart/2005/8/layout/hList2#1"/>
    <dgm:cxn modelId="{89DED82B-0892-4C2A-815A-9A3CB17146F3}" type="presOf" srcId="{E3BF890A-C59C-4474-8789-3B554134C24B}" destId="{0E35E110-2902-4E20-A21F-5E68717B482F}" srcOrd="0" destOrd="0" presId="urn:microsoft.com/office/officeart/2005/8/layout/hList2#1"/>
    <dgm:cxn modelId="{AD120D8E-ED3F-46A0-A216-632207429529}" type="presOf" srcId="{A0932C8F-982F-4734-A81A-B8117B2632E1}" destId="{F03135FA-314F-414E-A5E1-D806FF283CA7}" srcOrd="0" destOrd="0" presId="urn:microsoft.com/office/officeart/2005/8/layout/hList2#1"/>
    <dgm:cxn modelId="{D15174FF-F924-494B-89D4-6F8A2229EC60}" type="presOf" srcId="{C94A8EF4-A426-427B-BD39-D81C657AE119}" destId="{522051B7-F9F2-4868-95F5-6FB7A953A660}" srcOrd="0" destOrd="0" presId="urn:microsoft.com/office/officeart/2005/8/layout/hList2#1"/>
    <dgm:cxn modelId="{312CEA86-9F05-4CB9-BCDC-1285793D5AA0}" srcId="{A0932C8F-982F-4734-A81A-B8117B2632E1}" destId="{ABBE49B1-DED6-42CE-A78E-EC9BD816F423}" srcOrd="0" destOrd="0" parTransId="{34FE02FC-5F81-4C36-B21A-CD7D169A94C2}" sibTransId="{2F93F33D-BBD2-49D1-ACA7-8907DB4CE304}"/>
    <dgm:cxn modelId="{8FEED4F1-70C6-4B23-9AA6-83D13C516E42}" type="presOf" srcId="{DF8DB6FF-4D1F-476D-B14F-A05F665A1B00}" destId="{5A1BBA6E-B40E-4911-8A9A-1C7E1447F5EE}" srcOrd="0" destOrd="0" presId="urn:microsoft.com/office/officeart/2005/8/layout/hList2#1"/>
    <dgm:cxn modelId="{782AC628-32D0-40B6-AEC0-CC7E3B4330AE}" srcId="{3294A8E4-D5F8-4DF1-9983-C8F00A306BB7}" destId="{1CDA2207-A42D-4E77-9E9C-0345D858FA14}" srcOrd="2" destOrd="0" parTransId="{8ACC0715-9F2D-463E-8958-63A1E2876559}" sibTransId="{8C85D0CF-E395-4EC1-A16B-926B879CAD73}"/>
    <dgm:cxn modelId="{65E5BE46-DCA7-43B5-8DAF-714B48765BBE}" srcId="{A0932C8F-982F-4734-A81A-B8117B2632E1}" destId="{77DFC8A8-D346-4C81-9D57-1DE8F832C6A0}" srcOrd="1" destOrd="0" parTransId="{0F7F71AC-89BC-4DB5-9CAC-8BF2838A1966}" sibTransId="{35492E1E-6B33-4904-877A-557658EED17E}"/>
    <dgm:cxn modelId="{17C7B198-0D12-4556-A115-2DEB0995FF29}" type="presOf" srcId="{F512D5BF-4F0E-4865-A55A-268A5587F17B}" destId="{5A1BBA6E-B40E-4911-8A9A-1C7E1447F5EE}" srcOrd="0" destOrd="1" presId="urn:microsoft.com/office/officeart/2005/8/layout/hList2#1"/>
    <dgm:cxn modelId="{560DBFB8-DB1B-463A-9CDD-93D1B6CA0F55}" type="presOf" srcId="{57C03966-2C68-41F4-AF25-DDB9B6E1F084}" destId="{661E5210-FFCF-4730-80B8-3841347CA93C}" srcOrd="0" destOrd="0" presId="urn:microsoft.com/office/officeart/2005/8/layout/hList2#1"/>
    <dgm:cxn modelId="{B54B1D74-F8B2-4B84-8CE0-48B84118C8EA}" type="presOf" srcId="{3294A8E4-D5F8-4DF1-9983-C8F00A306BB7}" destId="{07150091-DFF6-419F-8E3B-6A6FE4D7672A}" srcOrd="0" destOrd="0" presId="urn:microsoft.com/office/officeart/2005/8/layout/hList2#1"/>
    <dgm:cxn modelId="{63DAA7F0-D763-4FF1-87BA-C21A87F91CA6}" srcId="{57C03966-2C68-41F4-AF25-DDB9B6E1F084}" destId="{C94A8EF4-A426-427B-BD39-D81C657AE119}" srcOrd="2" destOrd="0" parTransId="{E61BD167-81FA-46CE-9514-CE0C96B26853}" sibTransId="{32BD6FA9-595D-414C-AA39-D7981B73DBDF}"/>
    <dgm:cxn modelId="{A09841E6-B83D-4E94-A6AE-955442C477CE}" type="presOf" srcId="{EABF172A-3A21-42AF-971A-BC71075CDC67}" destId="{0E35E110-2902-4E20-A21F-5E68717B482F}" srcOrd="0" destOrd="1" presId="urn:microsoft.com/office/officeart/2005/8/layout/hList2#1"/>
    <dgm:cxn modelId="{C7E61B9B-68FC-4E03-8C3A-231BF417DE2E}" srcId="{57C03966-2C68-41F4-AF25-DDB9B6E1F084}" destId="{3294A8E4-D5F8-4DF1-9983-C8F00A306BB7}" srcOrd="0" destOrd="0" parTransId="{5293609D-717A-4020-8913-83215404A397}" sibTransId="{2F1EDF7D-6D1E-4A54-8C2B-6CEE5B7C721E}"/>
    <dgm:cxn modelId="{CEBF145F-8644-435F-80F5-5542CBF3B2B2}" srcId="{3294A8E4-D5F8-4DF1-9983-C8F00A306BB7}" destId="{EABF172A-3A21-42AF-971A-BC71075CDC67}" srcOrd="1" destOrd="0" parTransId="{23004077-60F4-41E3-A090-AE4C64CD3929}" sibTransId="{ED7CFE63-27B9-4984-A6E3-C82549CD6C8A}"/>
    <dgm:cxn modelId="{A5BB1558-C792-404A-829F-324048F079F9}" srcId="{3294A8E4-D5F8-4DF1-9983-C8F00A306BB7}" destId="{E3BF890A-C59C-4474-8789-3B554134C24B}" srcOrd="0" destOrd="0" parTransId="{B56C2E08-3EDA-41A2-A8B9-5759E247649C}" sibTransId="{D747F190-7427-43D7-9B5F-EDE7B7DD01CB}"/>
    <dgm:cxn modelId="{D886F553-5C68-43F0-9F52-6B09D13849C9}" srcId="{57C03966-2C68-41F4-AF25-DDB9B6E1F084}" destId="{A0932C8F-982F-4734-A81A-B8117B2632E1}" srcOrd="1" destOrd="0" parTransId="{C7FDA5A9-14FF-4FBF-A4F8-4A7DF4632BCF}" sibTransId="{5D0ABD52-8FE3-440D-A48C-6A3C5A351BD4}"/>
    <dgm:cxn modelId="{E285B85F-CB1E-46C1-ACF5-596BC6466546}" type="presOf" srcId="{676DAF98-C58B-4C79-9B61-E2E0E5A32E76}" destId="{D7CB4133-904C-4D77-8DC6-B93F29DC3AE2}" srcOrd="0" destOrd="2" presId="urn:microsoft.com/office/officeart/2005/8/layout/hList2#1"/>
    <dgm:cxn modelId="{57BC8646-C4A8-4169-AAE2-8A8B56107BEA}" type="presParOf" srcId="{661E5210-FFCF-4730-80B8-3841347CA93C}" destId="{EA5DC535-0905-46F3-B82B-1257BE3C85A1}" srcOrd="0" destOrd="0" presId="urn:microsoft.com/office/officeart/2005/8/layout/hList2#1"/>
    <dgm:cxn modelId="{2EC67C7F-893F-4BD7-BCBE-B04C2D4BC4B7}" type="presParOf" srcId="{EA5DC535-0905-46F3-B82B-1257BE3C85A1}" destId="{2C94536F-AE4B-4171-85D6-CB82644D6FD4}" srcOrd="0" destOrd="0" presId="urn:microsoft.com/office/officeart/2005/8/layout/hList2#1"/>
    <dgm:cxn modelId="{6E2F000B-307E-482B-ADC2-AB0986436240}" type="presParOf" srcId="{EA5DC535-0905-46F3-B82B-1257BE3C85A1}" destId="{0E35E110-2902-4E20-A21F-5E68717B482F}" srcOrd="1" destOrd="0" presId="urn:microsoft.com/office/officeart/2005/8/layout/hList2#1"/>
    <dgm:cxn modelId="{1E375EE1-7F06-420B-82D5-0A618F70C787}" type="presParOf" srcId="{EA5DC535-0905-46F3-B82B-1257BE3C85A1}" destId="{07150091-DFF6-419F-8E3B-6A6FE4D7672A}" srcOrd="2" destOrd="0" presId="urn:microsoft.com/office/officeart/2005/8/layout/hList2#1"/>
    <dgm:cxn modelId="{76845854-8D25-4833-972E-3ACE02EC4A49}" type="presParOf" srcId="{661E5210-FFCF-4730-80B8-3841347CA93C}" destId="{BE3EF10C-9043-452C-AC4A-38B37CCDC7AE}" srcOrd="1" destOrd="0" presId="urn:microsoft.com/office/officeart/2005/8/layout/hList2#1"/>
    <dgm:cxn modelId="{8128152E-B921-4190-8D3A-756B241573FB}" type="presParOf" srcId="{661E5210-FFCF-4730-80B8-3841347CA93C}" destId="{F046C14E-BDEA-4269-9526-F7D4D5B8847D}" srcOrd="2" destOrd="0" presId="urn:microsoft.com/office/officeart/2005/8/layout/hList2#1"/>
    <dgm:cxn modelId="{2F2B94BF-B67A-4454-95EB-502C2EF1B7A7}" type="presParOf" srcId="{F046C14E-BDEA-4269-9526-F7D4D5B8847D}" destId="{B56703F5-1CC8-40B4-A8AB-B101A54F04CE}" srcOrd="0" destOrd="0" presId="urn:microsoft.com/office/officeart/2005/8/layout/hList2#1"/>
    <dgm:cxn modelId="{256DF0EB-1181-442B-8C9B-74435E54FAE3}" type="presParOf" srcId="{F046C14E-BDEA-4269-9526-F7D4D5B8847D}" destId="{D7CB4133-904C-4D77-8DC6-B93F29DC3AE2}" srcOrd="1" destOrd="0" presId="urn:microsoft.com/office/officeart/2005/8/layout/hList2#1"/>
    <dgm:cxn modelId="{290D7142-4497-4239-A21D-2CD4DA2025E0}" type="presParOf" srcId="{F046C14E-BDEA-4269-9526-F7D4D5B8847D}" destId="{F03135FA-314F-414E-A5E1-D806FF283CA7}" srcOrd="2" destOrd="0" presId="urn:microsoft.com/office/officeart/2005/8/layout/hList2#1"/>
    <dgm:cxn modelId="{0F4A5C84-AA9C-471B-81F3-C5EEBF4AF9D0}" type="presParOf" srcId="{661E5210-FFCF-4730-80B8-3841347CA93C}" destId="{CD714AAF-7727-4918-967E-D45FD68901F6}" srcOrd="3" destOrd="0" presId="urn:microsoft.com/office/officeart/2005/8/layout/hList2#1"/>
    <dgm:cxn modelId="{35FDAF1A-0D66-4E1C-8126-8D2910F3F35D}" type="presParOf" srcId="{661E5210-FFCF-4730-80B8-3841347CA93C}" destId="{14AB0B88-9F27-49A3-88EA-79EF01965EA7}" srcOrd="4" destOrd="0" presId="urn:microsoft.com/office/officeart/2005/8/layout/hList2#1"/>
    <dgm:cxn modelId="{AED6092E-6E6F-4E2E-998A-BDBA727CB590}" type="presParOf" srcId="{14AB0B88-9F27-49A3-88EA-79EF01965EA7}" destId="{B5964645-3A82-4A46-9383-ED270908E95D}" srcOrd="0" destOrd="0" presId="urn:microsoft.com/office/officeart/2005/8/layout/hList2#1"/>
    <dgm:cxn modelId="{9D2E0033-86E9-4723-A3E4-8CBD1144B9B8}" type="presParOf" srcId="{14AB0B88-9F27-49A3-88EA-79EF01965EA7}" destId="{5A1BBA6E-B40E-4911-8A9A-1C7E1447F5EE}" srcOrd="1" destOrd="0" presId="urn:microsoft.com/office/officeart/2005/8/layout/hList2#1"/>
    <dgm:cxn modelId="{987475E9-8F6D-446D-A418-CA2BF7AEB4B1}" type="presParOf" srcId="{14AB0B88-9F27-49A3-88EA-79EF01965EA7}" destId="{522051B7-F9F2-4868-95F5-6FB7A953A660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5BF138-A040-40C2-903C-A544C0316E7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60E147AC-A2BC-48E5-AA56-DC006671D67A}">
      <dgm:prSet phldrT="[Text]"/>
      <dgm:spPr/>
      <dgm:t>
        <a:bodyPr/>
        <a:lstStyle/>
        <a:p>
          <a:r>
            <a:rPr lang="sr-Latn-CS" dirty="0" smtClean="0"/>
            <a:t>Značaj socijalno-emocionalnog i kognitivnog aspekta dečjeg razvoja</a:t>
          </a:r>
          <a:endParaRPr lang="sr-Latn-CS" dirty="0"/>
        </a:p>
      </dgm:t>
    </dgm:pt>
    <dgm:pt modelId="{8B2B824F-4CA3-4810-BB83-BA2D5426E41E}" type="parTrans" cxnId="{BF2274CA-4790-4268-8886-A346B3B6E1DA}">
      <dgm:prSet/>
      <dgm:spPr/>
      <dgm:t>
        <a:bodyPr/>
        <a:lstStyle/>
        <a:p>
          <a:endParaRPr lang="sr-Latn-CS"/>
        </a:p>
      </dgm:t>
    </dgm:pt>
    <dgm:pt modelId="{FF43A769-52C8-46F4-AC5D-C04A59219635}" type="sibTrans" cxnId="{BF2274CA-4790-4268-8886-A346B3B6E1DA}">
      <dgm:prSet/>
      <dgm:spPr/>
      <dgm:t>
        <a:bodyPr/>
        <a:lstStyle/>
        <a:p>
          <a:endParaRPr lang="sr-Latn-CS"/>
        </a:p>
      </dgm:t>
    </dgm:pt>
    <dgm:pt modelId="{067C91E1-E850-4FB4-A62B-5466E15342AA}">
      <dgm:prSet phldrT="[Text]"/>
      <dgm:spPr/>
      <dgm:t>
        <a:bodyPr/>
        <a:lstStyle/>
        <a:p>
          <a:r>
            <a:rPr lang="sr-Latn-CS" dirty="0" smtClean="0"/>
            <a:t>Maturacijsko-socijalizacijski PP (minimalno struktuirani, usmereni na dečju spontanost i inicijativnost). Samousmeravajuće aktivnosti dece (otvoreni sistem)</a:t>
          </a:r>
          <a:endParaRPr lang="sr-Latn-CS" dirty="0"/>
        </a:p>
      </dgm:t>
    </dgm:pt>
    <dgm:pt modelId="{98DA3C89-5BEB-48FE-8D36-961E1B4CE2AB}" type="parTrans" cxnId="{B72C7F48-868A-48A5-894D-37004493D0F7}">
      <dgm:prSet/>
      <dgm:spPr/>
      <dgm:t>
        <a:bodyPr/>
        <a:lstStyle/>
        <a:p>
          <a:endParaRPr lang="sr-Latn-CS"/>
        </a:p>
      </dgm:t>
    </dgm:pt>
    <dgm:pt modelId="{0A6FCC05-11D7-4F86-B7B5-672F58488B32}" type="sibTrans" cxnId="{B72C7F48-868A-48A5-894D-37004493D0F7}">
      <dgm:prSet/>
      <dgm:spPr/>
      <dgm:t>
        <a:bodyPr/>
        <a:lstStyle/>
        <a:p>
          <a:endParaRPr lang="sr-Latn-CS"/>
        </a:p>
      </dgm:t>
    </dgm:pt>
    <dgm:pt modelId="{AC4B6B48-FACC-48CB-A8A5-36EEFCD457B2}">
      <dgm:prSet phldrT="[Text]"/>
      <dgm:spPr/>
      <dgm:t>
        <a:bodyPr/>
        <a:lstStyle/>
        <a:p>
          <a:r>
            <a:rPr lang="sr-Latn-CS" dirty="0" smtClean="0"/>
            <a:t>Kognitivno-akademski PP (visoka struktuiranost, usmerenost na školske predmete i zadatke)</a:t>
          </a:r>
          <a:endParaRPr lang="sr-Latn-CS" dirty="0"/>
        </a:p>
      </dgm:t>
    </dgm:pt>
    <dgm:pt modelId="{251B7ABC-5E7D-4F1C-880B-CF713D74233E}" type="parTrans" cxnId="{00E96BA0-5C53-42B6-9009-61DD8330C780}">
      <dgm:prSet/>
      <dgm:spPr/>
      <dgm:t>
        <a:bodyPr/>
        <a:lstStyle/>
        <a:p>
          <a:endParaRPr lang="sr-Latn-CS"/>
        </a:p>
      </dgm:t>
    </dgm:pt>
    <dgm:pt modelId="{B5BF9EE6-024B-46BF-9FA5-80AC8646C143}" type="sibTrans" cxnId="{00E96BA0-5C53-42B6-9009-61DD8330C780}">
      <dgm:prSet/>
      <dgm:spPr/>
      <dgm:t>
        <a:bodyPr/>
        <a:lstStyle/>
        <a:p>
          <a:endParaRPr lang="sr-Latn-CS"/>
        </a:p>
      </dgm:t>
    </dgm:pt>
    <dgm:pt modelId="{5475DAC1-BA77-4236-8E83-C22DA3EB9CE2}">
      <dgm:prSet phldrT="[Text]"/>
      <dgm:spPr/>
      <dgm:t>
        <a:bodyPr/>
        <a:lstStyle/>
        <a:p>
          <a:r>
            <a:rPr lang="sr-Latn-CS" dirty="0" smtClean="0"/>
            <a:t>Kognitivno-razvojni PP (približno određeni aspekti kognitivnog i opšteg razvoja deteta, delimično struktuiran)</a:t>
          </a:r>
          <a:endParaRPr lang="sr-Latn-CS" dirty="0"/>
        </a:p>
      </dgm:t>
    </dgm:pt>
    <dgm:pt modelId="{BD3FCF8A-401F-48D1-AD53-DEA614376E54}" type="parTrans" cxnId="{8F3ABEA8-6843-4E7E-AC16-789463DDFCE5}">
      <dgm:prSet/>
      <dgm:spPr/>
      <dgm:t>
        <a:bodyPr/>
        <a:lstStyle/>
        <a:p>
          <a:endParaRPr lang="sr-Latn-CS"/>
        </a:p>
      </dgm:t>
    </dgm:pt>
    <dgm:pt modelId="{E9DA65E0-8A59-4747-A7A1-2ECDDC7BA4DB}" type="sibTrans" cxnId="{8F3ABEA8-6843-4E7E-AC16-789463DDFCE5}">
      <dgm:prSet/>
      <dgm:spPr/>
      <dgm:t>
        <a:bodyPr/>
        <a:lstStyle/>
        <a:p>
          <a:endParaRPr lang="sr-Latn-CS"/>
        </a:p>
      </dgm:t>
    </dgm:pt>
    <dgm:pt modelId="{41FD202A-6B20-4164-9A0B-7A60B16E266A}" type="pres">
      <dgm:prSet presAssocID="{F65BF138-A040-40C2-903C-A544C0316E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143644DC-AEF5-414C-B435-B73A8B000E59}" type="pres">
      <dgm:prSet presAssocID="{60E147AC-A2BC-48E5-AA56-DC006671D67A}" presName="roof" presStyleLbl="dkBgShp" presStyleIdx="0" presStyleCnt="2"/>
      <dgm:spPr/>
      <dgm:t>
        <a:bodyPr/>
        <a:lstStyle/>
        <a:p>
          <a:endParaRPr lang="sr-Latn-CS"/>
        </a:p>
      </dgm:t>
    </dgm:pt>
    <dgm:pt modelId="{2B21E867-DCCA-4453-8705-F78455BC158A}" type="pres">
      <dgm:prSet presAssocID="{60E147AC-A2BC-48E5-AA56-DC006671D67A}" presName="pillars" presStyleCnt="0"/>
      <dgm:spPr/>
    </dgm:pt>
    <dgm:pt modelId="{4C31C8A5-7CB5-480A-ACC0-720B4C014B67}" type="pres">
      <dgm:prSet presAssocID="{60E147AC-A2BC-48E5-AA56-DC006671D67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5EEC116-2C4D-4247-939E-B1C436311727}" type="pres">
      <dgm:prSet presAssocID="{AC4B6B48-FACC-48CB-A8A5-36EEFCD457B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05065C7-FE85-4EDC-BD64-4AB4FD02F134}" type="pres">
      <dgm:prSet presAssocID="{5475DAC1-BA77-4236-8E83-C22DA3EB9CE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26D203E-EBEA-47B0-A80B-A55EDAAF7EF9}" type="pres">
      <dgm:prSet presAssocID="{60E147AC-A2BC-48E5-AA56-DC006671D67A}" presName="base" presStyleLbl="dkBgShp" presStyleIdx="1" presStyleCnt="2"/>
      <dgm:spPr/>
    </dgm:pt>
  </dgm:ptLst>
  <dgm:cxnLst>
    <dgm:cxn modelId="{8CC5E090-9837-431A-9230-CD07B154264F}" type="presOf" srcId="{067C91E1-E850-4FB4-A62B-5466E15342AA}" destId="{4C31C8A5-7CB5-480A-ACC0-720B4C014B67}" srcOrd="0" destOrd="0" presId="urn:microsoft.com/office/officeart/2005/8/layout/hList3"/>
    <dgm:cxn modelId="{D69BAFA3-8614-4B22-9368-765B62278D80}" type="presOf" srcId="{5475DAC1-BA77-4236-8E83-C22DA3EB9CE2}" destId="{505065C7-FE85-4EDC-BD64-4AB4FD02F134}" srcOrd="0" destOrd="0" presId="urn:microsoft.com/office/officeart/2005/8/layout/hList3"/>
    <dgm:cxn modelId="{CC7B2F2A-E5CC-4908-B8A5-CD4009001B72}" type="presOf" srcId="{F65BF138-A040-40C2-903C-A544C0316E75}" destId="{41FD202A-6B20-4164-9A0B-7A60B16E266A}" srcOrd="0" destOrd="0" presId="urn:microsoft.com/office/officeart/2005/8/layout/hList3"/>
    <dgm:cxn modelId="{00E96BA0-5C53-42B6-9009-61DD8330C780}" srcId="{60E147AC-A2BC-48E5-AA56-DC006671D67A}" destId="{AC4B6B48-FACC-48CB-A8A5-36EEFCD457B2}" srcOrd="1" destOrd="0" parTransId="{251B7ABC-5E7D-4F1C-880B-CF713D74233E}" sibTransId="{B5BF9EE6-024B-46BF-9FA5-80AC8646C143}"/>
    <dgm:cxn modelId="{21839289-99E1-4A43-99F9-1BB085480101}" type="presOf" srcId="{60E147AC-A2BC-48E5-AA56-DC006671D67A}" destId="{143644DC-AEF5-414C-B435-B73A8B000E59}" srcOrd="0" destOrd="0" presId="urn:microsoft.com/office/officeart/2005/8/layout/hList3"/>
    <dgm:cxn modelId="{B72C7F48-868A-48A5-894D-37004493D0F7}" srcId="{60E147AC-A2BC-48E5-AA56-DC006671D67A}" destId="{067C91E1-E850-4FB4-A62B-5466E15342AA}" srcOrd="0" destOrd="0" parTransId="{98DA3C89-5BEB-48FE-8D36-961E1B4CE2AB}" sibTransId="{0A6FCC05-11D7-4F86-B7B5-672F58488B32}"/>
    <dgm:cxn modelId="{8F3ABEA8-6843-4E7E-AC16-789463DDFCE5}" srcId="{60E147AC-A2BC-48E5-AA56-DC006671D67A}" destId="{5475DAC1-BA77-4236-8E83-C22DA3EB9CE2}" srcOrd="2" destOrd="0" parTransId="{BD3FCF8A-401F-48D1-AD53-DEA614376E54}" sibTransId="{E9DA65E0-8A59-4747-A7A1-2ECDDC7BA4DB}"/>
    <dgm:cxn modelId="{E67A3A82-2AF2-41FE-B4CB-F9B988ED9065}" type="presOf" srcId="{AC4B6B48-FACC-48CB-A8A5-36EEFCD457B2}" destId="{15EEC116-2C4D-4247-939E-B1C436311727}" srcOrd="0" destOrd="0" presId="urn:microsoft.com/office/officeart/2005/8/layout/hList3"/>
    <dgm:cxn modelId="{BF2274CA-4790-4268-8886-A346B3B6E1DA}" srcId="{F65BF138-A040-40C2-903C-A544C0316E75}" destId="{60E147AC-A2BC-48E5-AA56-DC006671D67A}" srcOrd="0" destOrd="0" parTransId="{8B2B824F-4CA3-4810-BB83-BA2D5426E41E}" sibTransId="{FF43A769-52C8-46F4-AC5D-C04A59219635}"/>
    <dgm:cxn modelId="{3B6C5FCF-D8E8-437D-BF23-0411ECE09BDB}" type="presParOf" srcId="{41FD202A-6B20-4164-9A0B-7A60B16E266A}" destId="{143644DC-AEF5-414C-B435-B73A8B000E59}" srcOrd="0" destOrd="0" presId="urn:microsoft.com/office/officeart/2005/8/layout/hList3"/>
    <dgm:cxn modelId="{B271DAD8-3015-4A0D-9933-B291ACEFEE1C}" type="presParOf" srcId="{41FD202A-6B20-4164-9A0B-7A60B16E266A}" destId="{2B21E867-DCCA-4453-8705-F78455BC158A}" srcOrd="1" destOrd="0" presId="urn:microsoft.com/office/officeart/2005/8/layout/hList3"/>
    <dgm:cxn modelId="{3C17FC88-B932-49EB-A6DB-52C94E230166}" type="presParOf" srcId="{2B21E867-DCCA-4453-8705-F78455BC158A}" destId="{4C31C8A5-7CB5-480A-ACC0-720B4C014B67}" srcOrd="0" destOrd="0" presId="urn:microsoft.com/office/officeart/2005/8/layout/hList3"/>
    <dgm:cxn modelId="{3441390E-A35C-41CF-B4DA-3294BC09CF30}" type="presParOf" srcId="{2B21E867-DCCA-4453-8705-F78455BC158A}" destId="{15EEC116-2C4D-4247-939E-B1C436311727}" srcOrd="1" destOrd="0" presId="urn:microsoft.com/office/officeart/2005/8/layout/hList3"/>
    <dgm:cxn modelId="{67F10887-3FF8-4B34-9C5F-605CD6B461B2}" type="presParOf" srcId="{2B21E867-DCCA-4453-8705-F78455BC158A}" destId="{505065C7-FE85-4EDC-BD64-4AB4FD02F134}" srcOrd="2" destOrd="0" presId="urn:microsoft.com/office/officeart/2005/8/layout/hList3"/>
    <dgm:cxn modelId="{CC6A57CC-D984-4DD7-B682-12E47A74E42E}" type="presParOf" srcId="{41FD202A-6B20-4164-9A0B-7A60B16E266A}" destId="{526D203E-EBEA-47B0-A80B-A55EDAAF7EF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0476EC-0F25-4EB5-B9CB-04A4A43056A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A1C63B90-07FD-44B9-A326-E15AB8958132}">
      <dgm:prSet phldrT="[Text]"/>
      <dgm:spPr/>
      <dgm:t>
        <a:bodyPr/>
        <a:lstStyle/>
        <a:p>
          <a:r>
            <a:rPr lang="sr-Latn-CS" dirty="0" smtClean="0"/>
            <a:t>Ekonomska globalizacija</a:t>
          </a:r>
          <a:endParaRPr lang="sr-Latn-CS" dirty="0"/>
        </a:p>
      </dgm:t>
    </dgm:pt>
    <dgm:pt modelId="{4D92C083-FEBE-42B3-B537-FA947C2ECF52}" type="parTrans" cxnId="{96610B89-FD13-47A3-A491-ACFCA4B14A67}">
      <dgm:prSet/>
      <dgm:spPr/>
      <dgm:t>
        <a:bodyPr/>
        <a:lstStyle/>
        <a:p>
          <a:endParaRPr lang="sr-Latn-CS"/>
        </a:p>
      </dgm:t>
    </dgm:pt>
    <dgm:pt modelId="{B0237B94-8666-4AAF-9AEA-A1B62CC6FAB5}" type="sibTrans" cxnId="{96610B89-FD13-47A3-A491-ACFCA4B14A67}">
      <dgm:prSet/>
      <dgm:spPr/>
      <dgm:t>
        <a:bodyPr/>
        <a:lstStyle/>
        <a:p>
          <a:endParaRPr lang="sr-Latn-CS"/>
        </a:p>
      </dgm:t>
    </dgm:pt>
    <dgm:pt modelId="{DDF81C2E-36EB-42DF-9236-B6E9907A6E47}">
      <dgm:prSet phldrT="[Text]"/>
      <dgm:spPr/>
      <dgm:t>
        <a:bodyPr/>
        <a:lstStyle/>
        <a:p>
          <a:r>
            <a:rPr lang="sr-Latn-CS" dirty="0" smtClean="0"/>
            <a:t>Politička globalizacija</a:t>
          </a:r>
          <a:endParaRPr lang="sr-Latn-CS" dirty="0"/>
        </a:p>
      </dgm:t>
    </dgm:pt>
    <dgm:pt modelId="{2F4E4DFA-0D01-4F08-A13A-C5D627A30772}" type="parTrans" cxnId="{6E068EA0-99F6-447A-8498-8388792E579B}">
      <dgm:prSet/>
      <dgm:spPr/>
      <dgm:t>
        <a:bodyPr/>
        <a:lstStyle/>
        <a:p>
          <a:endParaRPr lang="sr-Latn-CS"/>
        </a:p>
      </dgm:t>
    </dgm:pt>
    <dgm:pt modelId="{B51EAFD8-BE1E-4B8D-9609-7BCAC8EF5AD8}" type="sibTrans" cxnId="{6E068EA0-99F6-447A-8498-8388792E579B}">
      <dgm:prSet/>
      <dgm:spPr/>
      <dgm:t>
        <a:bodyPr/>
        <a:lstStyle/>
        <a:p>
          <a:endParaRPr lang="sr-Latn-CS"/>
        </a:p>
      </dgm:t>
    </dgm:pt>
    <dgm:pt modelId="{79348717-3B19-427D-A35E-07AA8B39DF01}">
      <dgm:prSet phldrT="[Text]"/>
      <dgm:spPr/>
      <dgm:t>
        <a:bodyPr/>
        <a:lstStyle/>
        <a:p>
          <a:r>
            <a:rPr lang="sr-Latn-CS" dirty="0" smtClean="0"/>
            <a:t>Kulturna globalizacija</a:t>
          </a:r>
          <a:endParaRPr lang="sr-Latn-CS" dirty="0"/>
        </a:p>
      </dgm:t>
    </dgm:pt>
    <dgm:pt modelId="{9031219F-74D7-4F22-BAF0-0ABA5D21919B}" type="parTrans" cxnId="{8E25D5D9-FD0C-47B1-B8E4-D9C0F6406BFF}">
      <dgm:prSet/>
      <dgm:spPr/>
      <dgm:t>
        <a:bodyPr/>
        <a:lstStyle/>
        <a:p>
          <a:endParaRPr lang="sr-Latn-CS"/>
        </a:p>
      </dgm:t>
    </dgm:pt>
    <dgm:pt modelId="{9D52EF70-A63B-4934-91EA-0402F05EBFFE}" type="sibTrans" cxnId="{8E25D5D9-FD0C-47B1-B8E4-D9C0F6406BFF}">
      <dgm:prSet/>
      <dgm:spPr/>
      <dgm:t>
        <a:bodyPr/>
        <a:lstStyle/>
        <a:p>
          <a:endParaRPr lang="sr-Latn-CS"/>
        </a:p>
      </dgm:t>
    </dgm:pt>
    <dgm:pt modelId="{8C8C782C-2008-4CE5-A86F-14E0250EA451}" type="pres">
      <dgm:prSet presAssocID="{490476EC-0F25-4EB5-B9CB-04A4A43056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C8F91E5F-5A3E-4072-9D0A-87BD25E590C8}" type="pres">
      <dgm:prSet presAssocID="{A1C63B90-07FD-44B9-A326-E15AB8958132}" presName="parentLin" presStyleCnt="0"/>
      <dgm:spPr/>
    </dgm:pt>
    <dgm:pt modelId="{250B8168-AEC2-4CB3-8303-B49DFFA69F01}" type="pres">
      <dgm:prSet presAssocID="{A1C63B90-07FD-44B9-A326-E15AB8958132}" presName="parentLeftMargin" presStyleLbl="node1" presStyleIdx="0" presStyleCnt="3"/>
      <dgm:spPr/>
      <dgm:t>
        <a:bodyPr/>
        <a:lstStyle/>
        <a:p>
          <a:endParaRPr lang="sr-Latn-CS"/>
        </a:p>
      </dgm:t>
    </dgm:pt>
    <dgm:pt modelId="{A0A2DE3D-54F0-46C6-966F-DD94C26E77FC}" type="pres">
      <dgm:prSet presAssocID="{A1C63B90-07FD-44B9-A326-E15AB895813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C43F89C-F7B3-44F8-BC40-E2E0F4DB5279}" type="pres">
      <dgm:prSet presAssocID="{A1C63B90-07FD-44B9-A326-E15AB8958132}" presName="negativeSpace" presStyleCnt="0"/>
      <dgm:spPr/>
    </dgm:pt>
    <dgm:pt modelId="{FDC819BC-E3D7-4CB5-98C4-A93186BBB7E5}" type="pres">
      <dgm:prSet presAssocID="{A1C63B90-07FD-44B9-A326-E15AB8958132}" presName="childText" presStyleLbl="conFgAcc1" presStyleIdx="0" presStyleCnt="3">
        <dgm:presLayoutVars>
          <dgm:bulletEnabled val="1"/>
        </dgm:presLayoutVars>
      </dgm:prSet>
      <dgm:spPr/>
    </dgm:pt>
    <dgm:pt modelId="{F0B998AA-49B3-4143-8F4C-E98A17169561}" type="pres">
      <dgm:prSet presAssocID="{B0237B94-8666-4AAF-9AEA-A1B62CC6FAB5}" presName="spaceBetweenRectangles" presStyleCnt="0"/>
      <dgm:spPr/>
    </dgm:pt>
    <dgm:pt modelId="{E77DA135-2DD9-4D25-BAD9-EC10C2731D9E}" type="pres">
      <dgm:prSet presAssocID="{DDF81C2E-36EB-42DF-9236-B6E9907A6E47}" presName="parentLin" presStyleCnt="0"/>
      <dgm:spPr/>
    </dgm:pt>
    <dgm:pt modelId="{5453F568-76B3-4299-9534-314A12087D3C}" type="pres">
      <dgm:prSet presAssocID="{DDF81C2E-36EB-42DF-9236-B6E9907A6E47}" presName="parentLeftMargin" presStyleLbl="node1" presStyleIdx="0" presStyleCnt="3"/>
      <dgm:spPr/>
      <dgm:t>
        <a:bodyPr/>
        <a:lstStyle/>
        <a:p>
          <a:endParaRPr lang="sr-Latn-CS"/>
        </a:p>
      </dgm:t>
    </dgm:pt>
    <dgm:pt modelId="{8F75E2C1-FB5E-4C1E-B5F7-86043287EB6B}" type="pres">
      <dgm:prSet presAssocID="{DDF81C2E-36EB-42DF-9236-B6E9907A6E4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5820032-8D01-441C-9165-DAA8F47C739D}" type="pres">
      <dgm:prSet presAssocID="{DDF81C2E-36EB-42DF-9236-B6E9907A6E47}" presName="negativeSpace" presStyleCnt="0"/>
      <dgm:spPr/>
    </dgm:pt>
    <dgm:pt modelId="{1137D4BE-0AD0-41CF-95F1-06BE33807CD4}" type="pres">
      <dgm:prSet presAssocID="{DDF81C2E-36EB-42DF-9236-B6E9907A6E47}" presName="childText" presStyleLbl="conFgAcc1" presStyleIdx="1" presStyleCnt="3">
        <dgm:presLayoutVars>
          <dgm:bulletEnabled val="1"/>
        </dgm:presLayoutVars>
      </dgm:prSet>
      <dgm:spPr/>
    </dgm:pt>
    <dgm:pt modelId="{03C2EB51-466C-4F67-B10F-9C8A397B8E38}" type="pres">
      <dgm:prSet presAssocID="{B51EAFD8-BE1E-4B8D-9609-7BCAC8EF5AD8}" presName="spaceBetweenRectangles" presStyleCnt="0"/>
      <dgm:spPr/>
    </dgm:pt>
    <dgm:pt modelId="{048E52E6-674E-4BEF-A9B6-2D3294676DBE}" type="pres">
      <dgm:prSet presAssocID="{79348717-3B19-427D-A35E-07AA8B39DF01}" presName="parentLin" presStyleCnt="0"/>
      <dgm:spPr/>
    </dgm:pt>
    <dgm:pt modelId="{5B8D369F-5FA2-41DB-B167-4B2B498AF4F4}" type="pres">
      <dgm:prSet presAssocID="{79348717-3B19-427D-A35E-07AA8B39DF01}" presName="parentLeftMargin" presStyleLbl="node1" presStyleIdx="1" presStyleCnt="3"/>
      <dgm:spPr/>
      <dgm:t>
        <a:bodyPr/>
        <a:lstStyle/>
        <a:p>
          <a:endParaRPr lang="sr-Latn-CS"/>
        </a:p>
      </dgm:t>
    </dgm:pt>
    <dgm:pt modelId="{91D024F8-3288-433B-9CE5-85C8A29B0A77}" type="pres">
      <dgm:prSet presAssocID="{79348717-3B19-427D-A35E-07AA8B39DF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E61AACD-6823-4F33-806E-542878E45745}" type="pres">
      <dgm:prSet presAssocID="{79348717-3B19-427D-A35E-07AA8B39DF01}" presName="negativeSpace" presStyleCnt="0"/>
      <dgm:spPr/>
    </dgm:pt>
    <dgm:pt modelId="{BA868BE5-9CEC-4748-92C1-79C74D817174}" type="pres">
      <dgm:prSet presAssocID="{79348717-3B19-427D-A35E-07AA8B39DF0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CC9E6A-1F68-4340-854D-E306D6E18495}" type="presOf" srcId="{DDF81C2E-36EB-42DF-9236-B6E9907A6E47}" destId="{8F75E2C1-FB5E-4C1E-B5F7-86043287EB6B}" srcOrd="1" destOrd="0" presId="urn:microsoft.com/office/officeart/2005/8/layout/list1"/>
    <dgm:cxn modelId="{8E25D5D9-FD0C-47B1-B8E4-D9C0F6406BFF}" srcId="{490476EC-0F25-4EB5-B9CB-04A4A43056A8}" destId="{79348717-3B19-427D-A35E-07AA8B39DF01}" srcOrd="2" destOrd="0" parTransId="{9031219F-74D7-4F22-BAF0-0ABA5D21919B}" sibTransId="{9D52EF70-A63B-4934-91EA-0402F05EBFFE}"/>
    <dgm:cxn modelId="{6E068EA0-99F6-447A-8498-8388792E579B}" srcId="{490476EC-0F25-4EB5-B9CB-04A4A43056A8}" destId="{DDF81C2E-36EB-42DF-9236-B6E9907A6E47}" srcOrd="1" destOrd="0" parTransId="{2F4E4DFA-0D01-4F08-A13A-C5D627A30772}" sibTransId="{B51EAFD8-BE1E-4B8D-9609-7BCAC8EF5AD8}"/>
    <dgm:cxn modelId="{55E016B9-F5AA-4777-8AE6-6BD4EC02637B}" type="presOf" srcId="{DDF81C2E-36EB-42DF-9236-B6E9907A6E47}" destId="{5453F568-76B3-4299-9534-314A12087D3C}" srcOrd="0" destOrd="0" presId="urn:microsoft.com/office/officeart/2005/8/layout/list1"/>
    <dgm:cxn modelId="{D0CFBD72-3FD3-4445-A099-6A2E64E1C691}" type="presOf" srcId="{79348717-3B19-427D-A35E-07AA8B39DF01}" destId="{5B8D369F-5FA2-41DB-B167-4B2B498AF4F4}" srcOrd="0" destOrd="0" presId="urn:microsoft.com/office/officeart/2005/8/layout/list1"/>
    <dgm:cxn modelId="{F47DA3FF-7A30-44CA-B756-5CC87B1F93BC}" type="presOf" srcId="{79348717-3B19-427D-A35E-07AA8B39DF01}" destId="{91D024F8-3288-433B-9CE5-85C8A29B0A77}" srcOrd="1" destOrd="0" presId="urn:microsoft.com/office/officeart/2005/8/layout/list1"/>
    <dgm:cxn modelId="{96610B89-FD13-47A3-A491-ACFCA4B14A67}" srcId="{490476EC-0F25-4EB5-B9CB-04A4A43056A8}" destId="{A1C63B90-07FD-44B9-A326-E15AB8958132}" srcOrd="0" destOrd="0" parTransId="{4D92C083-FEBE-42B3-B537-FA947C2ECF52}" sibTransId="{B0237B94-8666-4AAF-9AEA-A1B62CC6FAB5}"/>
    <dgm:cxn modelId="{79894BB0-9B1C-431C-9B28-C869C16E8CC6}" type="presOf" srcId="{A1C63B90-07FD-44B9-A326-E15AB8958132}" destId="{A0A2DE3D-54F0-46C6-966F-DD94C26E77FC}" srcOrd="1" destOrd="0" presId="urn:microsoft.com/office/officeart/2005/8/layout/list1"/>
    <dgm:cxn modelId="{A57D4938-58E2-4FBA-B82E-B69E0F288A23}" type="presOf" srcId="{490476EC-0F25-4EB5-B9CB-04A4A43056A8}" destId="{8C8C782C-2008-4CE5-A86F-14E0250EA451}" srcOrd="0" destOrd="0" presId="urn:microsoft.com/office/officeart/2005/8/layout/list1"/>
    <dgm:cxn modelId="{FBB9BB5D-0180-4FAD-BD9A-3026DFC75EBE}" type="presOf" srcId="{A1C63B90-07FD-44B9-A326-E15AB8958132}" destId="{250B8168-AEC2-4CB3-8303-B49DFFA69F01}" srcOrd="0" destOrd="0" presId="urn:microsoft.com/office/officeart/2005/8/layout/list1"/>
    <dgm:cxn modelId="{43528CEF-2088-453A-9672-5E766DFAE9B6}" type="presParOf" srcId="{8C8C782C-2008-4CE5-A86F-14E0250EA451}" destId="{C8F91E5F-5A3E-4072-9D0A-87BD25E590C8}" srcOrd="0" destOrd="0" presId="urn:microsoft.com/office/officeart/2005/8/layout/list1"/>
    <dgm:cxn modelId="{B5B76561-ECBB-4325-9E19-66AFA1966919}" type="presParOf" srcId="{C8F91E5F-5A3E-4072-9D0A-87BD25E590C8}" destId="{250B8168-AEC2-4CB3-8303-B49DFFA69F01}" srcOrd="0" destOrd="0" presId="urn:microsoft.com/office/officeart/2005/8/layout/list1"/>
    <dgm:cxn modelId="{457FD870-8150-434F-BE2F-BF1FC2E00993}" type="presParOf" srcId="{C8F91E5F-5A3E-4072-9D0A-87BD25E590C8}" destId="{A0A2DE3D-54F0-46C6-966F-DD94C26E77FC}" srcOrd="1" destOrd="0" presId="urn:microsoft.com/office/officeart/2005/8/layout/list1"/>
    <dgm:cxn modelId="{B098FE91-26E0-4475-A5A4-1D07EE4F68E0}" type="presParOf" srcId="{8C8C782C-2008-4CE5-A86F-14E0250EA451}" destId="{CC43F89C-F7B3-44F8-BC40-E2E0F4DB5279}" srcOrd="1" destOrd="0" presId="urn:microsoft.com/office/officeart/2005/8/layout/list1"/>
    <dgm:cxn modelId="{90C21BB0-C2F0-4889-AD0B-403AB9C76633}" type="presParOf" srcId="{8C8C782C-2008-4CE5-A86F-14E0250EA451}" destId="{FDC819BC-E3D7-4CB5-98C4-A93186BBB7E5}" srcOrd="2" destOrd="0" presId="urn:microsoft.com/office/officeart/2005/8/layout/list1"/>
    <dgm:cxn modelId="{7BCBBE42-2215-4111-BB27-BC7FED1F12B9}" type="presParOf" srcId="{8C8C782C-2008-4CE5-A86F-14E0250EA451}" destId="{F0B998AA-49B3-4143-8F4C-E98A17169561}" srcOrd="3" destOrd="0" presId="urn:microsoft.com/office/officeart/2005/8/layout/list1"/>
    <dgm:cxn modelId="{5E061A05-2D23-41B4-8016-D91D56188552}" type="presParOf" srcId="{8C8C782C-2008-4CE5-A86F-14E0250EA451}" destId="{E77DA135-2DD9-4D25-BAD9-EC10C2731D9E}" srcOrd="4" destOrd="0" presId="urn:microsoft.com/office/officeart/2005/8/layout/list1"/>
    <dgm:cxn modelId="{B2EF3368-BBF7-4F9F-BD5C-2DCCE97A0925}" type="presParOf" srcId="{E77DA135-2DD9-4D25-BAD9-EC10C2731D9E}" destId="{5453F568-76B3-4299-9534-314A12087D3C}" srcOrd="0" destOrd="0" presId="urn:microsoft.com/office/officeart/2005/8/layout/list1"/>
    <dgm:cxn modelId="{55CD98EB-43F2-4EEE-8F9A-19A887A75BE7}" type="presParOf" srcId="{E77DA135-2DD9-4D25-BAD9-EC10C2731D9E}" destId="{8F75E2C1-FB5E-4C1E-B5F7-86043287EB6B}" srcOrd="1" destOrd="0" presId="urn:microsoft.com/office/officeart/2005/8/layout/list1"/>
    <dgm:cxn modelId="{4FAD9AF2-88A1-48DA-B08F-DEC13DF93098}" type="presParOf" srcId="{8C8C782C-2008-4CE5-A86F-14E0250EA451}" destId="{65820032-8D01-441C-9165-DAA8F47C739D}" srcOrd="5" destOrd="0" presId="urn:microsoft.com/office/officeart/2005/8/layout/list1"/>
    <dgm:cxn modelId="{DCB9893F-AA74-491E-8A27-67CF66CDF9C1}" type="presParOf" srcId="{8C8C782C-2008-4CE5-A86F-14E0250EA451}" destId="{1137D4BE-0AD0-41CF-95F1-06BE33807CD4}" srcOrd="6" destOrd="0" presId="urn:microsoft.com/office/officeart/2005/8/layout/list1"/>
    <dgm:cxn modelId="{768E8E79-6C10-4E0C-89A3-284E31E3BD7B}" type="presParOf" srcId="{8C8C782C-2008-4CE5-A86F-14E0250EA451}" destId="{03C2EB51-466C-4F67-B10F-9C8A397B8E38}" srcOrd="7" destOrd="0" presId="urn:microsoft.com/office/officeart/2005/8/layout/list1"/>
    <dgm:cxn modelId="{BD82D5D7-304A-4AB4-9A4D-1049D58230CF}" type="presParOf" srcId="{8C8C782C-2008-4CE5-A86F-14E0250EA451}" destId="{048E52E6-674E-4BEF-A9B6-2D3294676DBE}" srcOrd="8" destOrd="0" presId="urn:microsoft.com/office/officeart/2005/8/layout/list1"/>
    <dgm:cxn modelId="{15051E08-EC55-4386-AC89-7410118A4B5A}" type="presParOf" srcId="{048E52E6-674E-4BEF-A9B6-2D3294676DBE}" destId="{5B8D369F-5FA2-41DB-B167-4B2B498AF4F4}" srcOrd="0" destOrd="0" presId="urn:microsoft.com/office/officeart/2005/8/layout/list1"/>
    <dgm:cxn modelId="{305E21ED-F511-4D21-BF46-5BDCA27F883E}" type="presParOf" srcId="{048E52E6-674E-4BEF-A9B6-2D3294676DBE}" destId="{91D024F8-3288-433B-9CE5-85C8A29B0A77}" srcOrd="1" destOrd="0" presId="urn:microsoft.com/office/officeart/2005/8/layout/list1"/>
    <dgm:cxn modelId="{D2F265AC-7374-47A2-8C16-C677684A1465}" type="presParOf" srcId="{8C8C782C-2008-4CE5-A86F-14E0250EA451}" destId="{EE61AACD-6823-4F33-806E-542878E45745}" srcOrd="9" destOrd="0" presId="urn:microsoft.com/office/officeart/2005/8/layout/list1"/>
    <dgm:cxn modelId="{9C81E8E8-AD5F-4830-A9B9-8871E524F6B1}" type="presParOf" srcId="{8C8C782C-2008-4CE5-A86F-14E0250EA451}" destId="{BA868BE5-9CEC-4748-92C1-79C74D81717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3B6CA9-F3B5-4FE9-86F1-F68D08C2DCF6}" type="doc">
      <dgm:prSet loTypeId="urn:microsoft.com/office/officeart/2005/8/layout/radial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7667499C-C643-4B47-93B9-50542CCA221C}">
      <dgm:prSet phldrT="[Text]"/>
      <dgm:spPr/>
      <dgm:t>
        <a:bodyPr/>
        <a:lstStyle/>
        <a:p>
          <a:r>
            <a:rPr lang="sr-Latn-CS" dirty="0" smtClean="0"/>
            <a:t>Dostupnost obrazovanja svima</a:t>
          </a:r>
          <a:endParaRPr lang="sr-Latn-CS" dirty="0"/>
        </a:p>
      </dgm:t>
    </dgm:pt>
    <dgm:pt modelId="{18462032-3337-4EDE-A735-7F7D6E8F18EA}" type="parTrans" cxnId="{09340C65-9322-47F2-A4E2-047658C5FC3E}">
      <dgm:prSet/>
      <dgm:spPr/>
      <dgm:t>
        <a:bodyPr/>
        <a:lstStyle/>
        <a:p>
          <a:endParaRPr lang="sr-Latn-CS"/>
        </a:p>
      </dgm:t>
    </dgm:pt>
    <dgm:pt modelId="{C3FB18F5-3B01-4CB8-8A91-91E2EB7EE6CB}" type="sibTrans" cxnId="{09340C65-9322-47F2-A4E2-047658C5FC3E}">
      <dgm:prSet/>
      <dgm:spPr/>
      <dgm:t>
        <a:bodyPr/>
        <a:lstStyle/>
        <a:p>
          <a:endParaRPr lang="sr-Latn-CS"/>
        </a:p>
      </dgm:t>
    </dgm:pt>
    <dgm:pt modelId="{09DF633A-1A4D-40C0-B650-94928A53D140}">
      <dgm:prSet phldrT="[Text]"/>
      <dgm:spPr/>
      <dgm:t>
        <a:bodyPr/>
        <a:lstStyle/>
        <a:p>
          <a:r>
            <a:rPr lang="sr-Latn-CS" dirty="0" smtClean="0"/>
            <a:t>Normativno</a:t>
          </a:r>
          <a:endParaRPr lang="sr-Latn-CS" dirty="0"/>
        </a:p>
      </dgm:t>
    </dgm:pt>
    <dgm:pt modelId="{2759BD87-FE6F-4150-804E-6B851FC38B4C}" type="parTrans" cxnId="{518B6656-E629-43E4-957B-29C86C7FC752}">
      <dgm:prSet/>
      <dgm:spPr/>
      <dgm:t>
        <a:bodyPr/>
        <a:lstStyle/>
        <a:p>
          <a:endParaRPr lang="sr-Latn-CS"/>
        </a:p>
      </dgm:t>
    </dgm:pt>
    <dgm:pt modelId="{2CA430AD-080F-4AD6-96EC-9E52BBB28F0C}" type="sibTrans" cxnId="{518B6656-E629-43E4-957B-29C86C7FC752}">
      <dgm:prSet/>
      <dgm:spPr/>
      <dgm:t>
        <a:bodyPr/>
        <a:lstStyle/>
        <a:p>
          <a:endParaRPr lang="sr-Latn-CS"/>
        </a:p>
      </dgm:t>
    </dgm:pt>
    <dgm:pt modelId="{91EDCBA9-8732-4DD3-8A6C-F8C9A1B56448}">
      <dgm:prSet phldrT="[Text]"/>
      <dgm:spPr/>
      <dgm:t>
        <a:bodyPr/>
        <a:lstStyle/>
        <a:p>
          <a:r>
            <a:rPr lang="sr-Latn-CS" dirty="0" smtClean="0"/>
            <a:t>Unutrašnja demokratizacija u realizaciji PP</a:t>
          </a:r>
          <a:endParaRPr lang="sr-Latn-CS" dirty="0"/>
        </a:p>
      </dgm:t>
    </dgm:pt>
    <dgm:pt modelId="{11DB1A59-4E96-4F81-89D3-5414613CC2FF}" type="parTrans" cxnId="{970314D6-34A4-4DA6-A728-83D8CD7E5E87}">
      <dgm:prSet/>
      <dgm:spPr/>
      <dgm:t>
        <a:bodyPr/>
        <a:lstStyle/>
        <a:p>
          <a:endParaRPr lang="sr-Latn-CS"/>
        </a:p>
      </dgm:t>
    </dgm:pt>
    <dgm:pt modelId="{C14B1CB8-7BF2-4DBA-BECA-20C375A0195F}" type="sibTrans" cxnId="{970314D6-34A4-4DA6-A728-83D8CD7E5E87}">
      <dgm:prSet/>
      <dgm:spPr/>
      <dgm:t>
        <a:bodyPr/>
        <a:lstStyle/>
        <a:p>
          <a:endParaRPr lang="sr-Latn-CS"/>
        </a:p>
      </dgm:t>
    </dgm:pt>
    <dgm:pt modelId="{0815F0C2-BE47-4952-A8D7-8B8094F0CFA7}">
      <dgm:prSet phldrT="[Text]"/>
      <dgm:spPr/>
      <dgm:t>
        <a:bodyPr/>
        <a:lstStyle/>
        <a:p>
          <a:r>
            <a:rPr lang="sr-Latn-CS" dirty="0" smtClean="0"/>
            <a:t>U procesu odlučivanja (vaspitač i dete)</a:t>
          </a:r>
          <a:endParaRPr lang="sr-Latn-CS" dirty="0"/>
        </a:p>
      </dgm:t>
    </dgm:pt>
    <dgm:pt modelId="{E6FE4225-8419-4E30-A501-91F7AD4B8434}" type="parTrans" cxnId="{6CA39E6C-3D3C-4285-8C41-8D2087C3B046}">
      <dgm:prSet/>
      <dgm:spPr/>
      <dgm:t>
        <a:bodyPr/>
        <a:lstStyle/>
        <a:p>
          <a:endParaRPr lang="sr-Latn-CS"/>
        </a:p>
      </dgm:t>
    </dgm:pt>
    <dgm:pt modelId="{C8F0488B-39CF-4BCA-B55F-304DB4252391}" type="sibTrans" cxnId="{6CA39E6C-3D3C-4285-8C41-8D2087C3B046}">
      <dgm:prSet/>
      <dgm:spPr/>
      <dgm:t>
        <a:bodyPr/>
        <a:lstStyle/>
        <a:p>
          <a:endParaRPr lang="sr-Latn-CS"/>
        </a:p>
      </dgm:t>
    </dgm:pt>
    <dgm:pt modelId="{2E242101-A794-4356-95F7-8744FEC5AA1D}">
      <dgm:prSet phldrT="[Text]"/>
      <dgm:spPr/>
      <dgm:t>
        <a:bodyPr/>
        <a:lstStyle/>
        <a:p>
          <a:r>
            <a:rPr lang="sr-Latn-CS" dirty="0" smtClean="0"/>
            <a:t>Decentralizacija vlasti</a:t>
          </a:r>
          <a:endParaRPr lang="sr-Latn-CS" dirty="0"/>
        </a:p>
      </dgm:t>
    </dgm:pt>
    <dgm:pt modelId="{C2505A4B-9E19-468E-9E25-18CF33B00525}" type="parTrans" cxnId="{DBD956B1-F9AF-4504-82F8-8109525F3416}">
      <dgm:prSet/>
      <dgm:spPr/>
      <dgm:t>
        <a:bodyPr/>
        <a:lstStyle/>
        <a:p>
          <a:endParaRPr lang="sr-Latn-CS"/>
        </a:p>
      </dgm:t>
    </dgm:pt>
    <dgm:pt modelId="{E79C46BF-DF2C-4934-9559-5481C4937C75}" type="sibTrans" cxnId="{DBD956B1-F9AF-4504-82F8-8109525F3416}">
      <dgm:prSet/>
      <dgm:spPr/>
      <dgm:t>
        <a:bodyPr/>
        <a:lstStyle/>
        <a:p>
          <a:endParaRPr lang="sr-Latn-CS"/>
        </a:p>
      </dgm:t>
    </dgm:pt>
    <dgm:pt modelId="{8847C558-C7C3-4A26-90FA-0A8FCCD4B54A}">
      <dgm:prSet phldrT="[Text]"/>
      <dgm:spPr/>
      <dgm:t>
        <a:bodyPr/>
        <a:lstStyle/>
        <a:p>
          <a:r>
            <a:rPr lang="sr-Latn-CS" dirty="0" smtClean="0"/>
            <a:t>Uloga lokalnih uprava u radu predškolskih ustanova</a:t>
          </a:r>
          <a:endParaRPr lang="sr-Latn-CS" dirty="0"/>
        </a:p>
      </dgm:t>
    </dgm:pt>
    <dgm:pt modelId="{346B0C5A-595A-4E4A-BCA3-986E6E8BD6A0}" type="parTrans" cxnId="{7819DA8B-948C-4248-A592-FE76D1DD97A0}">
      <dgm:prSet/>
      <dgm:spPr/>
      <dgm:t>
        <a:bodyPr/>
        <a:lstStyle/>
        <a:p>
          <a:endParaRPr lang="sr-Latn-CS"/>
        </a:p>
      </dgm:t>
    </dgm:pt>
    <dgm:pt modelId="{EF797ACB-EF6F-4924-AA06-1F9159557FFB}" type="sibTrans" cxnId="{7819DA8B-948C-4248-A592-FE76D1DD97A0}">
      <dgm:prSet/>
      <dgm:spPr/>
      <dgm:t>
        <a:bodyPr/>
        <a:lstStyle/>
        <a:p>
          <a:endParaRPr lang="sr-Latn-CS"/>
        </a:p>
      </dgm:t>
    </dgm:pt>
    <dgm:pt modelId="{9A57E96C-6B84-403C-A6F2-E8EB90CD73DF}">
      <dgm:prSet phldrT="[Text]"/>
      <dgm:spPr/>
      <dgm:t>
        <a:bodyPr/>
        <a:lstStyle/>
        <a:p>
          <a:r>
            <a:rPr lang="sr-Latn-CS" dirty="0" smtClean="0"/>
            <a:t>Teritorijalno</a:t>
          </a:r>
          <a:endParaRPr lang="sr-Latn-CS" dirty="0"/>
        </a:p>
      </dgm:t>
    </dgm:pt>
    <dgm:pt modelId="{487563D6-D9D2-4E18-9D99-05DC10C4FCB9}" type="parTrans" cxnId="{7C34853A-4CDB-4620-BA55-3305326BF815}">
      <dgm:prSet/>
      <dgm:spPr/>
      <dgm:t>
        <a:bodyPr/>
        <a:lstStyle/>
        <a:p>
          <a:endParaRPr lang="sr-Latn-CS"/>
        </a:p>
      </dgm:t>
    </dgm:pt>
    <dgm:pt modelId="{FFF9DD93-1C72-4CEC-A269-93881AE6C87F}" type="sibTrans" cxnId="{7C34853A-4CDB-4620-BA55-3305326BF815}">
      <dgm:prSet/>
      <dgm:spPr/>
      <dgm:t>
        <a:bodyPr/>
        <a:lstStyle/>
        <a:p>
          <a:endParaRPr lang="sr-Latn-CS"/>
        </a:p>
      </dgm:t>
    </dgm:pt>
    <dgm:pt modelId="{E3C93CDD-72D9-4F82-B7A9-B63E7F49362D}">
      <dgm:prSet phldrT="[Text]"/>
      <dgm:spPr/>
      <dgm:t>
        <a:bodyPr/>
        <a:lstStyle/>
        <a:p>
          <a:r>
            <a:rPr lang="sr-Latn-CS" dirty="0" smtClean="0"/>
            <a:t>Statusno</a:t>
          </a:r>
          <a:endParaRPr lang="sr-Latn-CS" dirty="0"/>
        </a:p>
      </dgm:t>
    </dgm:pt>
    <dgm:pt modelId="{E3E128F4-DC53-4B08-B8D3-9C88BA43D28A}" type="parTrans" cxnId="{676BCB8F-59A6-4FD2-A550-D7D8FBB3B4E9}">
      <dgm:prSet/>
      <dgm:spPr/>
      <dgm:t>
        <a:bodyPr/>
        <a:lstStyle/>
        <a:p>
          <a:endParaRPr lang="sr-Latn-CS"/>
        </a:p>
      </dgm:t>
    </dgm:pt>
    <dgm:pt modelId="{C8886E63-3501-4514-BD44-17C46630470D}" type="sibTrans" cxnId="{676BCB8F-59A6-4FD2-A550-D7D8FBB3B4E9}">
      <dgm:prSet/>
      <dgm:spPr/>
      <dgm:t>
        <a:bodyPr/>
        <a:lstStyle/>
        <a:p>
          <a:endParaRPr lang="sr-Latn-CS"/>
        </a:p>
      </dgm:t>
    </dgm:pt>
    <dgm:pt modelId="{E4AE92E8-CCCC-4E3A-920C-6667B09FE2C0}">
      <dgm:prSet phldrT="[Text]"/>
      <dgm:spPr/>
      <dgm:t>
        <a:bodyPr/>
        <a:lstStyle/>
        <a:p>
          <a:r>
            <a:rPr lang="sr-Latn-CS" dirty="0" smtClean="0"/>
            <a:t>Finansijski</a:t>
          </a:r>
          <a:endParaRPr lang="sr-Latn-CS" dirty="0"/>
        </a:p>
      </dgm:t>
    </dgm:pt>
    <dgm:pt modelId="{E4671A41-5D9C-49A8-8430-C1F40702C472}" type="parTrans" cxnId="{909CE5F1-3047-44A2-BBAF-FB744D5A6EF2}">
      <dgm:prSet/>
      <dgm:spPr/>
      <dgm:t>
        <a:bodyPr/>
        <a:lstStyle/>
        <a:p>
          <a:endParaRPr lang="sr-Latn-CS"/>
        </a:p>
      </dgm:t>
    </dgm:pt>
    <dgm:pt modelId="{F6B58C54-8D2D-4472-A059-A86AD669A6BD}" type="sibTrans" cxnId="{909CE5F1-3047-44A2-BBAF-FB744D5A6EF2}">
      <dgm:prSet/>
      <dgm:spPr/>
      <dgm:t>
        <a:bodyPr/>
        <a:lstStyle/>
        <a:p>
          <a:endParaRPr lang="sr-Latn-CS"/>
        </a:p>
      </dgm:t>
    </dgm:pt>
    <dgm:pt modelId="{4D5EAF7C-77BB-4827-8627-3EDF2BD783C5}">
      <dgm:prSet phldrT="[Text]"/>
      <dgm:spPr/>
      <dgm:t>
        <a:bodyPr/>
        <a:lstStyle/>
        <a:p>
          <a:r>
            <a:rPr lang="sr-Latn-CS" dirty="0" smtClean="0"/>
            <a:t>Programska fleksibilnost (dete)</a:t>
          </a:r>
          <a:endParaRPr lang="sr-Latn-CS" dirty="0"/>
        </a:p>
      </dgm:t>
    </dgm:pt>
    <dgm:pt modelId="{FC9E4BB6-0659-46AC-919C-3FCA20EC7710}" type="parTrans" cxnId="{2F2B3408-B703-4765-88CE-A923113FEA31}">
      <dgm:prSet/>
      <dgm:spPr/>
      <dgm:t>
        <a:bodyPr/>
        <a:lstStyle/>
        <a:p>
          <a:endParaRPr lang="sr-Latn-CS"/>
        </a:p>
      </dgm:t>
    </dgm:pt>
    <dgm:pt modelId="{088CE590-E756-4AE0-9B9D-1F38A799C118}" type="sibTrans" cxnId="{2F2B3408-B703-4765-88CE-A923113FEA31}">
      <dgm:prSet/>
      <dgm:spPr/>
      <dgm:t>
        <a:bodyPr/>
        <a:lstStyle/>
        <a:p>
          <a:endParaRPr lang="sr-Latn-CS"/>
        </a:p>
      </dgm:t>
    </dgm:pt>
    <dgm:pt modelId="{29E36498-19E8-47F0-A545-05EEC71A76A4}">
      <dgm:prSet phldrT="[Text]"/>
      <dgm:spPr/>
      <dgm:t>
        <a:bodyPr/>
        <a:lstStyle/>
        <a:p>
          <a:r>
            <a:rPr lang="sr-Latn-CS" dirty="0" smtClean="0"/>
            <a:t>Učešće u zajedničkim aktivnostima (vaspitač ,dete, roditelj)</a:t>
          </a:r>
          <a:endParaRPr lang="sr-Latn-CS" dirty="0"/>
        </a:p>
      </dgm:t>
    </dgm:pt>
    <dgm:pt modelId="{2A91FC04-EC58-4691-B3B1-0C33B0E09D93}" type="parTrans" cxnId="{D0A6138B-5731-4963-A4F5-FD6B32E622AF}">
      <dgm:prSet/>
      <dgm:spPr/>
      <dgm:t>
        <a:bodyPr/>
        <a:lstStyle/>
        <a:p>
          <a:endParaRPr lang="sr-Latn-CS"/>
        </a:p>
      </dgm:t>
    </dgm:pt>
    <dgm:pt modelId="{12B3426D-6B7B-4B5B-97E9-C69614C609A4}" type="sibTrans" cxnId="{D0A6138B-5731-4963-A4F5-FD6B32E622AF}">
      <dgm:prSet/>
      <dgm:spPr/>
      <dgm:t>
        <a:bodyPr/>
        <a:lstStyle/>
        <a:p>
          <a:endParaRPr lang="sr-Latn-CS"/>
        </a:p>
      </dgm:t>
    </dgm:pt>
    <dgm:pt modelId="{D217E289-EBD0-4B95-875F-37F47EE5D833}">
      <dgm:prSet phldrT="[Text]"/>
      <dgm:spPr/>
      <dgm:t>
        <a:bodyPr/>
        <a:lstStyle/>
        <a:p>
          <a:r>
            <a:rPr lang="sr-Latn-CS" dirty="0" smtClean="0"/>
            <a:t>Participacija roditelja u odlučivanju</a:t>
          </a:r>
          <a:endParaRPr lang="sr-Latn-CS" dirty="0"/>
        </a:p>
      </dgm:t>
    </dgm:pt>
    <dgm:pt modelId="{0EB74C1F-B16E-4409-8D92-97EED81CF2CA}" type="parTrans" cxnId="{6010C93A-714C-482A-B5F7-0B66284CA744}">
      <dgm:prSet/>
      <dgm:spPr/>
      <dgm:t>
        <a:bodyPr/>
        <a:lstStyle/>
        <a:p>
          <a:endParaRPr lang="sr-Latn-CS"/>
        </a:p>
      </dgm:t>
    </dgm:pt>
    <dgm:pt modelId="{789F929D-6724-4DC0-BEEE-53545C30A73C}" type="sibTrans" cxnId="{6010C93A-714C-482A-B5F7-0B66284CA744}">
      <dgm:prSet/>
      <dgm:spPr/>
      <dgm:t>
        <a:bodyPr/>
        <a:lstStyle/>
        <a:p>
          <a:endParaRPr lang="sr-Latn-CS"/>
        </a:p>
      </dgm:t>
    </dgm:pt>
    <dgm:pt modelId="{A6DF32D1-ABCD-4AD5-B80F-5140B7C4DB7B}">
      <dgm:prSet phldrT="[Text]"/>
      <dgm:spPr/>
      <dgm:t>
        <a:bodyPr/>
        <a:lstStyle/>
        <a:p>
          <a:r>
            <a:rPr lang="sr-Latn-CS" dirty="0" smtClean="0"/>
            <a:t>Evaluacija kvaliteta rada na lokalnom nivou</a:t>
          </a:r>
          <a:endParaRPr lang="sr-Latn-CS" dirty="0"/>
        </a:p>
      </dgm:t>
    </dgm:pt>
    <dgm:pt modelId="{51949BD5-6F79-4D42-A563-53E3C6B40217}" type="parTrans" cxnId="{4BBBFE46-DB8A-456E-9C7C-82963D83AC01}">
      <dgm:prSet/>
      <dgm:spPr/>
      <dgm:t>
        <a:bodyPr/>
        <a:lstStyle/>
        <a:p>
          <a:endParaRPr lang="sr-Latn-CS"/>
        </a:p>
      </dgm:t>
    </dgm:pt>
    <dgm:pt modelId="{C652FFC3-4CCF-4D43-8549-BD98F74F38A8}" type="sibTrans" cxnId="{4BBBFE46-DB8A-456E-9C7C-82963D83AC01}">
      <dgm:prSet/>
      <dgm:spPr/>
      <dgm:t>
        <a:bodyPr/>
        <a:lstStyle/>
        <a:p>
          <a:endParaRPr lang="sr-Latn-CS"/>
        </a:p>
      </dgm:t>
    </dgm:pt>
    <dgm:pt modelId="{2960F439-7320-4C7C-85EE-2866074D98CF}" type="pres">
      <dgm:prSet presAssocID="{CF3B6CA9-F3B5-4FE9-86F1-F68D08C2DCF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689AC19B-D7B0-4AFA-891E-E6EF0235EC2D}" type="pres">
      <dgm:prSet presAssocID="{CF3B6CA9-F3B5-4FE9-86F1-F68D08C2DCF6}" presName="cycle" presStyleCnt="0"/>
      <dgm:spPr/>
    </dgm:pt>
    <dgm:pt modelId="{25E382B2-FD49-478C-B2B7-6DDACF8B68A2}" type="pres">
      <dgm:prSet presAssocID="{CF3B6CA9-F3B5-4FE9-86F1-F68D08C2DCF6}" presName="centerShape" presStyleCnt="0"/>
      <dgm:spPr/>
    </dgm:pt>
    <dgm:pt modelId="{6A10C094-FFF7-44DF-AF56-1800131773E0}" type="pres">
      <dgm:prSet presAssocID="{CF3B6CA9-F3B5-4FE9-86F1-F68D08C2DCF6}" presName="connSite" presStyleLbl="node1" presStyleIdx="0" presStyleCnt="4"/>
      <dgm:spPr/>
    </dgm:pt>
    <dgm:pt modelId="{5A7279F9-01E8-4367-A83C-16D5BAACB97A}" type="pres">
      <dgm:prSet presAssocID="{CF3B6CA9-F3B5-4FE9-86F1-F68D08C2DCF6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74D5564-91C8-4199-8C80-3091DA50070E}" type="pres">
      <dgm:prSet presAssocID="{18462032-3337-4EDE-A735-7F7D6E8F18EA}" presName="Name25" presStyleLbl="parChTrans1D1" presStyleIdx="0" presStyleCnt="3"/>
      <dgm:spPr/>
      <dgm:t>
        <a:bodyPr/>
        <a:lstStyle/>
        <a:p>
          <a:endParaRPr lang="sr-Latn-CS"/>
        </a:p>
      </dgm:t>
    </dgm:pt>
    <dgm:pt modelId="{A8BFC639-DFB7-4FB5-9144-FF83A29DAE73}" type="pres">
      <dgm:prSet presAssocID="{7667499C-C643-4B47-93B9-50542CCA221C}" presName="node" presStyleCnt="0"/>
      <dgm:spPr/>
    </dgm:pt>
    <dgm:pt modelId="{E12874F4-F4B6-4E38-BCF4-94FC57C01B8C}" type="pres">
      <dgm:prSet presAssocID="{7667499C-C643-4B47-93B9-50542CCA221C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EDF354D-EAF9-45F7-916D-D587F1416ABC}" type="pres">
      <dgm:prSet presAssocID="{7667499C-C643-4B47-93B9-50542CCA221C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6168D0C-1FFA-4C1F-B693-AEC3C6400C3E}" type="pres">
      <dgm:prSet presAssocID="{11DB1A59-4E96-4F81-89D3-5414613CC2FF}" presName="Name25" presStyleLbl="parChTrans1D1" presStyleIdx="1" presStyleCnt="3"/>
      <dgm:spPr/>
      <dgm:t>
        <a:bodyPr/>
        <a:lstStyle/>
        <a:p>
          <a:endParaRPr lang="sr-Latn-CS"/>
        </a:p>
      </dgm:t>
    </dgm:pt>
    <dgm:pt modelId="{AB039097-F629-4AAA-9214-A08E8614783F}" type="pres">
      <dgm:prSet presAssocID="{91EDCBA9-8732-4DD3-8A6C-F8C9A1B56448}" presName="node" presStyleCnt="0"/>
      <dgm:spPr/>
    </dgm:pt>
    <dgm:pt modelId="{39ED78D0-8F01-49C7-890F-8679E882B876}" type="pres">
      <dgm:prSet presAssocID="{91EDCBA9-8732-4DD3-8A6C-F8C9A1B56448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B6FC19F-31F0-4181-9EC1-39B62F7092AD}" type="pres">
      <dgm:prSet presAssocID="{91EDCBA9-8732-4DD3-8A6C-F8C9A1B5644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4A343AF-D24A-4DC4-BE4E-03F14681F828}" type="pres">
      <dgm:prSet presAssocID="{C2505A4B-9E19-468E-9E25-18CF33B00525}" presName="Name25" presStyleLbl="parChTrans1D1" presStyleIdx="2" presStyleCnt="3"/>
      <dgm:spPr/>
      <dgm:t>
        <a:bodyPr/>
        <a:lstStyle/>
        <a:p>
          <a:endParaRPr lang="sr-Latn-CS"/>
        </a:p>
      </dgm:t>
    </dgm:pt>
    <dgm:pt modelId="{8C6FAB61-7495-4A24-A695-E6B3BFC03453}" type="pres">
      <dgm:prSet presAssocID="{2E242101-A794-4356-95F7-8744FEC5AA1D}" presName="node" presStyleCnt="0"/>
      <dgm:spPr/>
    </dgm:pt>
    <dgm:pt modelId="{E955524E-CB14-4112-9827-ED204763C366}" type="pres">
      <dgm:prSet presAssocID="{2E242101-A794-4356-95F7-8744FEC5AA1D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D8FA4C5-A44E-456C-BFB6-8C2DB6CA5EE8}" type="pres">
      <dgm:prSet presAssocID="{2E242101-A794-4356-95F7-8744FEC5AA1D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185A49C2-AE2D-42E6-AFCA-F3173E257733}" type="presOf" srcId="{29E36498-19E8-47F0-A545-05EEC71A76A4}" destId="{6B6FC19F-31F0-4181-9EC1-39B62F7092AD}" srcOrd="0" destOrd="2" presId="urn:microsoft.com/office/officeart/2005/8/layout/radial2"/>
    <dgm:cxn modelId="{2F2B3408-B703-4765-88CE-A923113FEA31}" srcId="{91EDCBA9-8732-4DD3-8A6C-F8C9A1B56448}" destId="{4D5EAF7C-77BB-4827-8627-3EDF2BD783C5}" srcOrd="1" destOrd="0" parTransId="{FC9E4BB6-0659-46AC-919C-3FCA20EC7710}" sibTransId="{088CE590-E756-4AE0-9B9D-1F38A799C118}"/>
    <dgm:cxn modelId="{E89E6E71-E3EF-47E8-B555-09A527806982}" type="presOf" srcId="{E3C93CDD-72D9-4F82-B7A9-B63E7F49362D}" destId="{2EDF354D-EAF9-45F7-916D-D587F1416ABC}" srcOrd="0" destOrd="2" presId="urn:microsoft.com/office/officeart/2005/8/layout/radial2"/>
    <dgm:cxn modelId="{D0A6138B-5731-4963-A4F5-FD6B32E622AF}" srcId="{91EDCBA9-8732-4DD3-8A6C-F8C9A1B56448}" destId="{29E36498-19E8-47F0-A545-05EEC71A76A4}" srcOrd="2" destOrd="0" parTransId="{2A91FC04-EC58-4691-B3B1-0C33B0E09D93}" sibTransId="{12B3426D-6B7B-4B5B-97E9-C69614C609A4}"/>
    <dgm:cxn modelId="{7819DA8B-948C-4248-A592-FE76D1DD97A0}" srcId="{2E242101-A794-4356-95F7-8744FEC5AA1D}" destId="{8847C558-C7C3-4A26-90FA-0A8FCCD4B54A}" srcOrd="0" destOrd="0" parTransId="{346B0C5A-595A-4E4A-BCA3-986E6E8BD6A0}" sibTransId="{EF797ACB-EF6F-4924-AA06-1F9159557FFB}"/>
    <dgm:cxn modelId="{518B6656-E629-43E4-957B-29C86C7FC752}" srcId="{7667499C-C643-4B47-93B9-50542CCA221C}" destId="{09DF633A-1A4D-40C0-B650-94928A53D140}" srcOrd="0" destOrd="0" parTransId="{2759BD87-FE6F-4150-804E-6B851FC38B4C}" sibTransId="{2CA430AD-080F-4AD6-96EC-9E52BBB28F0C}"/>
    <dgm:cxn modelId="{5F9416AE-033F-43C8-A4D0-1E4CA4A97C01}" type="presOf" srcId="{D217E289-EBD0-4B95-875F-37F47EE5D833}" destId="{0D8FA4C5-A44E-456C-BFB6-8C2DB6CA5EE8}" srcOrd="0" destOrd="1" presId="urn:microsoft.com/office/officeart/2005/8/layout/radial2"/>
    <dgm:cxn modelId="{E198C3AA-138D-430F-8FF5-5C56358D532E}" type="presOf" srcId="{4D5EAF7C-77BB-4827-8627-3EDF2BD783C5}" destId="{6B6FC19F-31F0-4181-9EC1-39B62F7092AD}" srcOrd="0" destOrd="1" presId="urn:microsoft.com/office/officeart/2005/8/layout/radial2"/>
    <dgm:cxn modelId="{970314D6-34A4-4DA6-A728-83D8CD7E5E87}" srcId="{CF3B6CA9-F3B5-4FE9-86F1-F68D08C2DCF6}" destId="{91EDCBA9-8732-4DD3-8A6C-F8C9A1B56448}" srcOrd="1" destOrd="0" parTransId="{11DB1A59-4E96-4F81-89D3-5414613CC2FF}" sibTransId="{C14B1CB8-7BF2-4DBA-BECA-20C375A0195F}"/>
    <dgm:cxn modelId="{6CA39E6C-3D3C-4285-8C41-8D2087C3B046}" srcId="{91EDCBA9-8732-4DD3-8A6C-F8C9A1B56448}" destId="{0815F0C2-BE47-4952-A8D7-8B8094F0CFA7}" srcOrd="0" destOrd="0" parTransId="{E6FE4225-8419-4E30-A501-91F7AD4B8434}" sibTransId="{C8F0488B-39CF-4BCA-B55F-304DB4252391}"/>
    <dgm:cxn modelId="{4BBBFE46-DB8A-456E-9C7C-82963D83AC01}" srcId="{2E242101-A794-4356-95F7-8744FEC5AA1D}" destId="{A6DF32D1-ABCD-4AD5-B80F-5140B7C4DB7B}" srcOrd="2" destOrd="0" parTransId="{51949BD5-6F79-4D42-A563-53E3C6B40217}" sibTransId="{C652FFC3-4CCF-4D43-8549-BD98F74F38A8}"/>
    <dgm:cxn modelId="{3499062A-03DD-46DE-A914-5F8424CCE8CB}" type="presOf" srcId="{A6DF32D1-ABCD-4AD5-B80F-5140B7C4DB7B}" destId="{0D8FA4C5-A44E-456C-BFB6-8C2DB6CA5EE8}" srcOrd="0" destOrd="2" presId="urn:microsoft.com/office/officeart/2005/8/layout/radial2"/>
    <dgm:cxn modelId="{3DB1AC88-7B70-4F29-A31C-1025BD5B3BE2}" type="presOf" srcId="{18462032-3337-4EDE-A735-7F7D6E8F18EA}" destId="{F74D5564-91C8-4199-8C80-3091DA50070E}" srcOrd="0" destOrd="0" presId="urn:microsoft.com/office/officeart/2005/8/layout/radial2"/>
    <dgm:cxn modelId="{C88853CB-DA91-419D-850A-4569792722C9}" type="presOf" srcId="{8847C558-C7C3-4A26-90FA-0A8FCCD4B54A}" destId="{0D8FA4C5-A44E-456C-BFB6-8C2DB6CA5EE8}" srcOrd="0" destOrd="0" presId="urn:microsoft.com/office/officeart/2005/8/layout/radial2"/>
    <dgm:cxn modelId="{FA3A6407-FB86-4A7A-8BB2-965060DEF0A6}" type="presOf" srcId="{7667499C-C643-4B47-93B9-50542CCA221C}" destId="{E12874F4-F4B6-4E38-BCF4-94FC57C01B8C}" srcOrd="0" destOrd="0" presId="urn:microsoft.com/office/officeart/2005/8/layout/radial2"/>
    <dgm:cxn modelId="{84F3D2B2-F94F-4B62-B1C9-038E54D3E616}" type="presOf" srcId="{2E242101-A794-4356-95F7-8744FEC5AA1D}" destId="{E955524E-CB14-4112-9827-ED204763C366}" srcOrd="0" destOrd="0" presId="urn:microsoft.com/office/officeart/2005/8/layout/radial2"/>
    <dgm:cxn modelId="{56F58D38-C9B6-4529-A8EF-12F8E02A7523}" type="presOf" srcId="{CF3B6CA9-F3B5-4FE9-86F1-F68D08C2DCF6}" destId="{2960F439-7320-4C7C-85EE-2866074D98CF}" srcOrd="0" destOrd="0" presId="urn:microsoft.com/office/officeart/2005/8/layout/radial2"/>
    <dgm:cxn modelId="{DBD956B1-F9AF-4504-82F8-8109525F3416}" srcId="{CF3B6CA9-F3B5-4FE9-86F1-F68D08C2DCF6}" destId="{2E242101-A794-4356-95F7-8744FEC5AA1D}" srcOrd="2" destOrd="0" parTransId="{C2505A4B-9E19-468E-9E25-18CF33B00525}" sibTransId="{E79C46BF-DF2C-4934-9559-5481C4937C75}"/>
    <dgm:cxn modelId="{6E9009AE-7B0C-453B-8B5E-3817F6ABA316}" type="presOf" srcId="{E4AE92E8-CCCC-4E3A-920C-6667B09FE2C0}" destId="{2EDF354D-EAF9-45F7-916D-D587F1416ABC}" srcOrd="0" destOrd="3" presId="urn:microsoft.com/office/officeart/2005/8/layout/radial2"/>
    <dgm:cxn modelId="{0CCB1B34-051B-49EE-A790-9924F9056C3C}" type="presOf" srcId="{91EDCBA9-8732-4DD3-8A6C-F8C9A1B56448}" destId="{39ED78D0-8F01-49C7-890F-8679E882B876}" srcOrd="0" destOrd="0" presId="urn:microsoft.com/office/officeart/2005/8/layout/radial2"/>
    <dgm:cxn modelId="{E31ED784-760E-43FB-8B68-03DCE2638A24}" type="presOf" srcId="{9A57E96C-6B84-403C-A6F2-E8EB90CD73DF}" destId="{2EDF354D-EAF9-45F7-916D-D587F1416ABC}" srcOrd="0" destOrd="1" presId="urn:microsoft.com/office/officeart/2005/8/layout/radial2"/>
    <dgm:cxn modelId="{6010C93A-714C-482A-B5F7-0B66284CA744}" srcId="{2E242101-A794-4356-95F7-8744FEC5AA1D}" destId="{D217E289-EBD0-4B95-875F-37F47EE5D833}" srcOrd="1" destOrd="0" parTransId="{0EB74C1F-B16E-4409-8D92-97EED81CF2CA}" sibTransId="{789F929D-6724-4DC0-BEEE-53545C30A73C}"/>
    <dgm:cxn modelId="{676BCB8F-59A6-4FD2-A550-D7D8FBB3B4E9}" srcId="{7667499C-C643-4B47-93B9-50542CCA221C}" destId="{E3C93CDD-72D9-4F82-B7A9-B63E7F49362D}" srcOrd="2" destOrd="0" parTransId="{E3E128F4-DC53-4B08-B8D3-9C88BA43D28A}" sibTransId="{C8886E63-3501-4514-BD44-17C46630470D}"/>
    <dgm:cxn modelId="{909CE5F1-3047-44A2-BBAF-FB744D5A6EF2}" srcId="{7667499C-C643-4B47-93B9-50542CCA221C}" destId="{E4AE92E8-CCCC-4E3A-920C-6667B09FE2C0}" srcOrd="3" destOrd="0" parTransId="{E4671A41-5D9C-49A8-8430-C1F40702C472}" sibTransId="{F6B58C54-8D2D-4472-A059-A86AD669A6BD}"/>
    <dgm:cxn modelId="{AD788C62-6D8B-4BEB-99E4-2F1BBA8AC1C1}" type="presOf" srcId="{11DB1A59-4E96-4F81-89D3-5414613CC2FF}" destId="{C6168D0C-1FFA-4C1F-B693-AEC3C6400C3E}" srcOrd="0" destOrd="0" presId="urn:microsoft.com/office/officeart/2005/8/layout/radial2"/>
    <dgm:cxn modelId="{CF583F84-D0C7-4FA1-9383-26A7367F2A42}" type="presOf" srcId="{C2505A4B-9E19-468E-9E25-18CF33B00525}" destId="{44A343AF-D24A-4DC4-BE4E-03F14681F828}" srcOrd="0" destOrd="0" presId="urn:microsoft.com/office/officeart/2005/8/layout/radial2"/>
    <dgm:cxn modelId="{F59B45E1-E89A-427F-B5C4-DFCDBB6CC958}" type="presOf" srcId="{09DF633A-1A4D-40C0-B650-94928A53D140}" destId="{2EDF354D-EAF9-45F7-916D-D587F1416ABC}" srcOrd="0" destOrd="0" presId="urn:microsoft.com/office/officeart/2005/8/layout/radial2"/>
    <dgm:cxn modelId="{0DFFCC59-A9A1-49D4-85C0-7F6BAEE33B33}" type="presOf" srcId="{0815F0C2-BE47-4952-A8D7-8B8094F0CFA7}" destId="{6B6FC19F-31F0-4181-9EC1-39B62F7092AD}" srcOrd="0" destOrd="0" presId="urn:microsoft.com/office/officeart/2005/8/layout/radial2"/>
    <dgm:cxn modelId="{7C34853A-4CDB-4620-BA55-3305326BF815}" srcId="{7667499C-C643-4B47-93B9-50542CCA221C}" destId="{9A57E96C-6B84-403C-A6F2-E8EB90CD73DF}" srcOrd="1" destOrd="0" parTransId="{487563D6-D9D2-4E18-9D99-05DC10C4FCB9}" sibTransId="{FFF9DD93-1C72-4CEC-A269-93881AE6C87F}"/>
    <dgm:cxn modelId="{09340C65-9322-47F2-A4E2-047658C5FC3E}" srcId="{CF3B6CA9-F3B5-4FE9-86F1-F68D08C2DCF6}" destId="{7667499C-C643-4B47-93B9-50542CCA221C}" srcOrd="0" destOrd="0" parTransId="{18462032-3337-4EDE-A735-7F7D6E8F18EA}" sibTransId="{C3FB18F5-3B01-4CB8-8A91-91E2EB7EE6CB}"/>
    <dgm:cxn modelId="{FF7C6A27-93FF-4CFD-A2C3-2A2D69FFD963}" type="presParOf" srcId="{2960F439-7320-4C7C-85EE-2866074D98CF}" destId="{689AC19B-D7B0-4AFA-891E-E6EF0235EC2D}" srcOrd="0" destOrd="0" presId="urn:microsoft.com/office/officeart/2005/8/layout/radial2"/>
    <dgm:cxn modelId="{08C54504-E4BF-423E-B0F8-41ED83A3AD17}" type="presParOf" srcId="{689AC19B-D7B0-4AFA-891E-E6EF0235EC2D}" destId="{25E382B2-FD49-478C-B2B7-6DDACF8B68A2}" srcOrd="0" destOrd="0" presId="urn:microsoft.com/office/officeart/2005/8/layout/radial2"/>
    <dgm:cxn modelId="{DE1D224F-C2A4-4CA1-882B-0C1E557659F3}" type="presParOf" srcId="{25E382B2-FD49-478C-B2B7-6DDACF8B68A2}" destId="{6A10C094-FFF7-44DF-AF56-1800131773E0}" srcOrd="0" destOrd="0" presId="urn:microsoft.com/office/officeart/2005/8/layout/radial2"/>
    <dgm:cxn modelId="{833DFBC4-5533-44E7-9CBF-E314EE4FC064}" type="presParOf" srcId="{25E382B2-FD49-478C-B2B7-6DDACF8B68A2}" destId="{5A7279F9-01E8-4367-A83C-16D5BAACB97A}" srcOrd="1" destOrd="0" presId="urn:microsoft.com/office/officeart/2005/8/layout/radial2"/>
    <dgm:cxn modelId="{F0BFB100-9705-475F-80DE-4B0103C969F6}" type="presParOf" srcId="{689AC19B-D7B0-4AFA-891E-E6EF0235EC2D}" destId="{F74D5564-91C8-4199-8C80-3091DA50070E}" srcOrd="1" destOrd="0" presId="urn:microsoft.com/office/officeart/2005/8/layout/radial2"/>
    <dgm:cxn modelId="{F5340B63-17F4-4F64-B610-6E3843BE30A2}" type="presParOf" srcId="{689AC19B-D7B0-4AFA-891E-E6EF0235EC2D}" destId="{A8BFC639-DFB7-4FB5-9144-FF83A29DAE73}" srcOrd="2" destOrd="0" presId="urn:microsoft.com/office/officeart/2005/8/layout/radial2"/>
    <dgm:cxn modelId="{925C1A88-FE9F-45BF-87AD-E08FE97F8C83}" type="presParOf" srcId="{A8BFC639-DFB7-4FB5-9144-FF83A29DAE73}" destId="{E12874F4-F4B6-4E38-BCF4-94FC57C01B8C}" srcOrd="0" destOrd="0" presId="urn:microsoft.com/office/officeart/2005/8/layout/radial2"/>
    <dgm:cxn modelId="{A41B11D7-7E7C-48EF-BE1B-FBCA43A2EBD6}" type="presParOf" srcId="{A8BFC639-DFB7-4FB5-9144-FF83A29DAE73}" destId="{2EDF354D-EAF9-45F7-916D-D587F1416ABC}" srcOrd="1" destOrd="0" presId="urn:microsoft.com/office/officeart/2005/8/layout/radial2"/>
    <dgm:cxn modelId="{C63E0F2E-AF05-4E3C-A763-8EE31BB73C80}" type="presParOf" srcId="{689AC19B-D7B0-4AFA-891E-E6EF0235EC2D}" destId="{C6168D0C-1FFA-4C1F-B693-AEC3C6400C3E}" srcOrd="3" destOrd="0" presId="urn:microsoft.com/office/officeart/2005/8/layout/radial2"/>
    <dgm:cxn modelId="{6A9F2BE7-6B20-48EB-B165-8190398091EC}" type="presParOf" srcId="{689AC19B-D7B0-4AFA-891E-E6EF0235EC2D}" destId="{AB039097-F629-4AAA-9214-A08E8614783F}" srcOrd="4" destOrd="0" presId="urn:microsoft.com/office/officeart/2005/8/layout/radial2"/>
    <dgm:cxn modelId="{11B045BD-9412-4CB8-82FD-A860FEDABBF0}" type="presParOf" srcId="{AB039097-F629-4AAA-9214-A08E8614783F}" destId="{39ED78D0-8F01-49C7-890F-8679E882B876}" srcOrd="0" destOrd="0" presId="urn:microsoft.com/office/officeart/2005/8/layout/radial2"/>
    <dgm:cxn modelId="{E78A04DC-56EF-4482-9975-A48ABBEE02C4}" type="presParOf" srcId="{AB039097-F629-4AAA-9214-A08E8614783F}" destId="{6B6FC19F-31F0-4181-9EC1-39B62F7092AD}" srcOrd="1" destOrd="0" presId="urn:microsoft.com/office/officeart/2005/8/layout/radial2"/>
    <dgm:cxn modelId="{ED9D08EF-16F9-4C2E-870E-8388493707A2}" type="presParOf" srcId="{689AC19B-D7B0-4AFA-891E-E6EF0235EC2D}" destId="{44A343AF-D24A-4DC4-BE4E-03F14681F828}" srcOrd="5" destOrd="0" presId="urn:microsoft.com/office/officeart/2005/8/layout/radial2"/>
    <dgm:cxn modelId="{BE0351D4-895F-4E41-914D-62A881084E06}" type="presParOf" srcId="{689AC19B-D7B0-4AFA-891E-E6EF0235EC2D}" destId="{8C6FAB61-7495-4A24-A695-E6B3BFC03453}" srcOrd="6" destOrd="0" presId="urn:microsoft.com/office/officeart/2005/8/layout/radial2"/>
    <dgm:cxn modelId="{6E5B5886-F6DD-420C-BC2E-48E807232ADE}" type="presParOf" srcId="{8C6FAB61-7495-4A24-A695-E6B3BFC03453}" destId="{E955524E-CB14-4112-9827-ED204763C366}" srcOrd="0" destOrd="0" presId="urn:microsoft.com/office/officeart/2005/8/layout/radial2"/>
    <dgm:cxn modelId="{CCB1E4B2-83E6-4B61-B261-42E1C37948B0}" type="presParOf" srcId="{8C6FAB61-7495-4A24-A695-E6B3BFC03453}" destId="{0D8FA4C5-A44E-456C-BFB6-8C2DB6CA5EE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D4A70-3FD5-44E7-AA5B-BD716A18667F}">
      <dsp:nvSpPr>
        <dsp:cNvPr id="0" name=""/>
        <dsp:cNvSpPr/>
      </dsp:nvSpPr>
      <dsp:spPr>
        <a:xfrm>
          <a:off x="1718461" y="0"/>
          <a:ext cx="4792678" cy="479267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Školski sadržaji i društvena zajednica</a:t>
          </a:r>
          <a:endParaRPr lang="sr-Latn-CS" sz="1000" kern="1200" dirty="0"/>
        </a:p>
      </dsp:txBody>
      <dsp:txXfrm>
        <a:off x="3444783" y="239633"/>
        <a:ext cx="1340032" cy="718901"/>
      </dsp:txXfrm>
    </dsp:sp>
    <dsp:sp modelId="{E9E7F912-41A4-49B5-8DBE-89924B40D200}">
      <dsp:nvSpPr>
        <dsp:cNvPr id="0" name=""/>
        <dsp:cNvSpPr/>
      </dsp:nvSpPr>
      <dsp:spPr>
        <a:xfrm>
          <a:off x="2197728" y="958535"/>
          <a:ext cx="3834142" cy="38341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Teorije dečjeg razvoja i  učenja</a:t>
          </a:r>
          <a:endParaRPr lang="sr-Latn-CS" sz="1000" kern="1200" dirty="0"/>
        </a:p>
      </dsp:txBody>
      <dsp:txXfrm>
        <a:off x="3444783" y="1188584"/>
        <a:ext cx="1340032" cy="690145"/>
      </dsp:txXfrm>
    </dsp:sp>
    <dsp:sp modelId="{E78825FB-8BD2-4965-9259-CCC2C938B0AF}">
      <dsp:nvSpPr>
        <dsp:cNvPr id="0" name=""/>
        <dsp:cNvSpPr/>
      </dsp:nvSpPr>
      <dsp:spPr>
        <a:xfrm>
          <a:off x="2676996" y="1917071"/>
          <a:ext cx="2875606" cy="28756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dirty="0" smtClean="0"/>
            <a:t>Dete kao “prirodni izvor” </a:t>
          </a:r>
          <a:r>
            <a:rPr lang="sr-Latn-CS" sz="1000" kern="1200" smtClean="0"/>
            <a:t>i sadržaj </a:t>
          </a:r>
          <a:r>
            <a:rPr lang="sr-Latn-CS" sz="1000" kern="1200" dirty="0" smtClean="0"/>
            <a:t>predškolske pedagogije</a:t>
          </a:r>
          <a:endParaRPr lang="sr-Latn-CS" sz="1000" kern="1200" dirty="0"/>
        </a:p>
      </dsp:txBody>
      <dsp:txXfrm>
        <a:off x="3444783" y="2132741"/>
        <a:ext cx="1340032" cy="647011"/>
      </dsp:txXfrm>
    </dsp:sp>
    <dsp:sp modelId="{70BCE517-5DEF-48B1-B6FF-0E6836E77F24}">
      <dsp:nvSpPr>
        <dsp:cNvPr id="0" name=""/>
        <dsp:cNvSpPr/>
      </dsp:nvSpPr>
      <dsp:spPr>
        <a:xfrm>
          <a:off x="3156264" y="2875606"/>
          <a:ext cx="1917071" cy="19170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000" kern="1200" smtClean="0"/>
            <a:t>KURIKULUM PREDŠKOLSKOG VASPITANJA I OBRAZOVANJA</a:t>
          </a:r>
          <a:endParaRPr lang="sr-Latn-CS" sz="1000" kern="1200" dirty="0"/>
        </a:p>
      </dsp:txBody>
      <dsp:txXfrm>
        <a:off x="3437012" y="3354874"/>
        <a:ext cx="1355574" cy="958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0A61C-6564-4202-9C1A-8085414B4A7C}">
      <dsp:nvSpPr>
        <dsp:cNvPr id="0" name=""/>
        <dsp:cNvSpPr/>
      </dsp:nvSpPr>
      <dsp:spPr>
        <a:xfrm rot="5400000">
          <a:off x="4480730" y="-1623913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Tradicionalni predškolski programi (PP)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Struktuirani PP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PP orijentisani na zadatak</a:t>
          </a:r>
          <a:endParaRPr lang="sr-Latn-CS" sz="1700" kern="1200" dirty="0"/>
        </a:p>
      </dsp:txBody>
      <dsp:txXfrm rot="-5400000">
        <a:off x="2699766" y="217468"/>
        <a:ext cx="4739167" cy="1116820"/>
      </dsp:txXfrm>
    </dsp:sp>
    <dsp:sp modelId="{4EBC1719-7FCC-49B6-97D2-9479C328280B}">
      <dsp:nvSpPr>
        <dsp:cNvPr id="0" name=""/>
        <dsp:cNvSpPr/>
      </dsp:nvSpPr>
      <dsp:spPr>
        <a:xfrm>
          <a:off x="0" y="2344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dirty="0" smtClean="0"/>
            <a:t>U onosu na vrste obrazovnih strategija (Weikart, 1967.)</a:t>
          </a:r>
          <a:endParaRPr lang="sr-Latn-CS" sz="1900" kern="1200" dirty="0"/>
        </a:p>
      </dsp:txBody>
      <dsp:txXfrm>
        <a:off x="75522" y="77866"/>
        <a:ext cx="2548722" cy="1396024"/>
      </dsp:txXfrm>
    </dsp:sp>
    <dsp:sp modelId="{EE23B52C-B459-4007-A24E-0B4E2664BE42}">
      <dsp:nvSpPr>
        <dsp:cNvPr id="0" name=""/>
        <dsp:cNvSpPr/>
      </dsp:nvSpPr>
      <dsp:spPr>
        <a:xfrm rot="5400000">
          <a:off x="4480730" y="508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Permisivni PP obogaćivanja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Struktuirani –kognitivni PP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Struktuirani-informativni PP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Struktuirani sredinski PP</a:t>
          </a:r>
          <a:endParaRPr lang="sr-Latn-CS" sz="1700" kern="1200" dirty="0"/>
        </a:p>
      </dsp:txBody>
      <dsp:txXfrm rot="-5400000">
        <a:off x="2699766" y="1841890"/>
        <a:ext cx="4739167" cy="1116820"/>
      </dsp:txXfrm>
    </dsp:sp>
    <dsp:sp modelId="{540793CA-F2E4-422B-B69B-C74F46D54666}">
      <dsp:nvSpPr>
        <dsp:cNvPr id="0" name=""/>
        <dsp:cNvSpPr/>
      </dsp:nvSpPr>
      <dsp:spPr>
        <a:xfrm>
          <a:off x="0" y="1626765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dirty="0" smtClean="0"/>
            <a:t>Prema vaspitno-obrazovnim ciljevima i obrazovnim strategijama (Bissel, 1970.) </a:t>
          </a:r>
          <a:endParaRPr lang="sr-Latn-CS" sz="1900" kern="1200" dirty="0"/>
        </a:p>
      </dsp:txBody>
      <dsp:txXfrm>
        <a:off x="75522" y="1702287"/>
        <a:ext cx="2548722" cy="1396024"/>
      </dsp:txXfrm>
    </dsp:sp>
    <dsp:sp modelId="{CCA622BB-422D-49BC-B02E-69549718C94F}">
      <dsp:nvSpPr>
        <dsp:cNvPr id="0" name=""/>
        <dsp:cNvSpPr/>
      </dsp:nvSpPr>
      <dsp:spPr>
        <a:xfrm rot="5400000">
          <a:off x="4480730" y="1624929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Akademsko-disciplinarni PP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Psihološko-funkcionalistički PP</a:t>
          </a:r>
          <a:endParaRPr lang="sr-Latn-C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kern="1200" dirty="0" smtClean="0"/>
            <a:t>Otvoreni predškolski kurikulum</a:t>
          </a:r>
          <a:endParaRPr lang="sr-Latn-CS" sz="1700" kern="1200" dirty="0"/>
        </a:p>
      </dsp:txBody>
      <dsp:txXfrm rot="-5400000">
        <a:off x="2699766" y="3466311"/>
        <a:ext cx="4739167" cy="1116820"/>
      </dsp:txXfrm>
    </dsp:sp>
    <dsp:sp modelId="{71B77B1B-EE7B-4741-8024-C1A3AAF821BE}">
      <dsp:nvSpPr>
        <dsp:cNvPr id="0" name=""/>
        <dsp:cNvSpPr/>
      </dsp:nvSpPr>
      <dsp:spPr>
        <a:xfrm>
          <a:off x="0" y="3251187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dirty="0" smtClean="0"/>
            <a:t>Prema funkciji programa i načinu programiranja (Marjanović, 1987.)</a:t>
          </a:r>
          <a:endParaRPr lang="sr-Latn-CS" sz="1900" kern="1200" dirty="0"/>
        </a:p>
      </dsp:txBody>
      <dsp:txXfrm>
        <a:off x="75522" y="3326709"/>
        <a:ext cx="2548722" cy="13960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50091-DFF6-419F-8E3B-6A6FE4D7672A}">
      <dsp:nvSpPr>
        <dsp:cNvPr id="0" name=""/>
        <dsp:cNvSpPr/>
      </dsp:nvSpPr>
      <dsp:spPr>
        <a:xfrm rot="16200000">
          <a:off x="-1643001" y="2458130"/>
          <a:ext cx="3744468" cy="361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771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700" kern="1200" dirty="0" smtClean="0"/>
            <a:t>Visoko struktuirani PP</a:t>
          </a:r>
          <a:endParaRPr lang="sr-Latn-CS" sz="1700" kern="1200" dirty="0"/>
        </a:p>
      </dsp:txBody>
      <dsp:txXfrm>
        <a:off x="-1643001" y="2458130"/>
        <a:ext cx="3744468" cy="361441"/>
      </dsp:txXfrm>
    </dsp:sp>
    <dsp:sp modelId="{0E35E110-2902-4E20-A21F-5E68717B482F}">
      <dsp:nvSpPr>
        <dsp:cNvPr id="0" name=""/>
        <dsp:cNvSpPr/>
      </dsp:nvSpPr>
      <dsp:spPr>
        <a:xfrm>
          <a:off x="409953" y="766617"/>
          <a:ext cx="1800362" cy="374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8771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Aktivnosti dece unapred propisane programom</a:t>
          </a:r>
          <a:endParaRPr lang="sr-Latn-C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Aktivnosti vaspitača unapred propisane programom</a:t>
          </a:r>
          <a:endParaRPr lang="sr-Latn-C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 nema većih varijacija među različitim grupama dece</a:t>
          </a:r>
          <a:endParaRPr lang="sr-Latn-CS" sz="1600" kern="1200" dirty="0"/>
        </a:p>
      </dsp:txBody>
      <dsp:txXfrm>
        <a:off x="409953" y="766617"/>
        <a:ext cx="1800362" cy="3744468"/>
      </dsp:txXfrm>
    </dsp:sp>
    <dsp:sp modelId="{2C94536F-AE4B-4171-85D6-CB82644D6FD4}">
      <dsp:nvSpPr>
        <dsp:cNvPr id="0" name=""/>
        <dsp:cNvSpPr/>
      </dsp:nvSpPr>
      <dsp:spPr>
        <a:xfrm>
          <a:off x="48511" y="289514"/>
          <a:ext cx="722883" cy="722883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3135FA-314F-414E-A5E1-D806FF283CA7}">
      <dsp:nvSpPr>
        <dsp:cNvPr id="0" name=""/>
        <dsp:cNvSpPr/>
      </dsp:nvSpPr>
      <dsp:spPr>
        <a:xfrm rot="16200000">
          <a:off x="977259" y="2458130"/>
          <a:ext cx="3744468" cy="361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771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700" kern="1200" dirty="0" smtClean="0"/>
            <a:t>PP sa niskim stepenom struktuiranosti</a:t>
          </a:r>
          <a:endParaRPr lang="sr-Latn-CS" sz="1700" kern="1200" dirty="0"/>
        </a:p>
      </dsp:txBody>
      <dsp:txXfrm>
        <a:off x="977259" y="2458130"/>
        <a:ext cx="3744468" cy="361441"/>
      </dsp:txXfrm>
    </dsp:sp>
    <dsp:sp modelId="{D7CB4133-904C-4D77-8DC6-B93F29DC3AE2}">
      <dsp:nvSpPr>
        <dsp:cNvPr id="0" name=""/>
        <dsp:cNvSpPr/>
      </dsp:nvSpPr>
      <dsp:spPr>
        <a:xfrm>
          <a:off x="3030214" y="766617"/>
          <a:ext cx="1800362" cy="374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8771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Ne propisuje se ponašanje deteta</a:t>
          </a:r>
          <a:endParaRPr lang="sr-Latn-C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Ne propisuje se ponašanje vaspitača</a:t>
          </a:r>
          <a:endParaRPr lang="sr-Latn-C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Nepredvidivost</a:t>
          </a:r>
          <a:endParaRPr lang="sr-Latn-CS" sz="1600" kern="1200" dirty="0"/>
        </a:p>
      </dsp:txBody>
      <dsp:txXfrm>
        <a:off x="3030214" y="766617"/>
        <a:ext cx="1800362" cy="3744468"/>
      </dsp:txXfrm>
    </dsp:sp>
    <dsp:sp modelId="{B56703F5-1CC8-40B4-A8AB-B101A54F04CE}">
      <dsp:nvSpPr>
        <dsp:cNvPr id="0" name=""/>
        <dsp:cNvSpPr/>
      </dsp:nvSpPr>
      <dsp:spPr>
        <a:xfrm>
          <a:off x="2668772" y="289514"/>
          <a:ext cx="722883" cy="722883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051B7-F9F2-4868-95F5-6FB7A953A660}">
      <dsp:nvSpPr>
        <dsp:cNvPr id="0" name=""/>
        <dsp:cNvSpPr/>
      </dsp:nvSpPr>
      <dsp:spPr>
        <a:xfrm rot="16200000">
          <a:off x="3597520" y="2458130"/>
          <a:ext cx="3744468" cy="361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771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700" kern="1200" dirty="0" smtClean="0"/>
            <a:t>Srednja kategorija struktuiranosti PP</a:t>
          </a:r>
          <a:endParaRPr lang="sr-Latn-CS" sz="1700" kern="1200" dirty="0"/>
        </a:p>
      </dsp:txBody>
      <dsp:txXfrm>
        <a:off x="3597520" y="2458130"/>
        <a:ext cx="3744468" cy="361441"/>
      </dsp:txXfrm>
    </dsp:sp>
    <dsp:sp modelId="{5A1BBA6E-B40E-4911-8A9A-1C7E1447F5EE}">
      <dsp:nvSpPr>
        <dsp:cNvPr id="0" name=""/>
        <dsp:cNvSpPr/>
      </dsp:nvSpPr>
      <dsp:spPr>
        <a:xfrm>
          <a:off x="5650475" y="766617"/>
          <a:ext cx="1800362" cy="3744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8771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Vrlo </a:t>
          </a:r>
          <a:r>
            <a:rPr lang="sr-Latn-CS" sz="1600" u="sng" kern="1200" dirty="0" smtClean="0"/>
            <a:t>široko </a:t>
          </a:r>
          <a:r>
            <a:rPr lang="sr-Latn-CS" sz="1600" kern="1200" dirty="0" smtClean="0"/>
            <a:t>postavljene odredbe  za organizaciju aktivnosti vaspitača i dece</a:t>
          </a:r>
          <a:endParaRPr lang="sr-Latn-C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dirty="0" smtClean="0"/>
            <a:t>Vrlo </a:t>
          </a:r>
          <a:r>
            <a:rPr lang="sr-Latn-CS" sz="1600" u="sng" kern="1200" dirty="0" smtClean="0"/>
            <a:t>opšte </a:t>
          </a:r>
          <a:r>
            <a:rPr lang="sr-Latn-CS" sz="1600" kern="1200" dirty="0" smtClean="0"/>
            <a:t>postavljene odredbe za organizaciju aktivnosti vaspitača i dece</a:t>
          </a:r>
          <a:endParaRPr lang="sr-Latn-CS" sz="1600" kern="1200" dirty="0"/>
        </a:p>
      </dsp:txBody>
      <dsp:txXfrm>
        <a:off x="5650475" y="766617"/>
        <a:ext cx="1800362" cy="3744468"/>
      </dsp:txXfrm>
    </dsp:sp>
    <dsp:sp modelId="{B5964645-3A82-4A46-9383-ED270908E95D}">
      <dsp:nvSpPr>
        <dsp:cNvPr id="0" name=""/>
        <dsp:cNvSpPr/>
      </dsp:nvSpPr>
      <dsp:spPr>
        <a:xfrm>
          <a:off x="5289033" y="289514"/>
          <a:ext cx="722883" cy="722883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644DC-AEF5-414C-B435-B73A8B000E59}">
      <dsp:nvSpPr>
        <dsp:cNvPr id="0" name=""/>
        <dsp:cNvSpPr/>
      </dsp:nvSpPr>
      <dsp:spPr>
        <a:xfrm>
          <a:off x="0" y="0"/>
          <a:ext cx="7499350" cy="14401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000" kern="1200" dirty="0" smtClean="0"/>
            <a:t>Značaj socijalno-emocionalnog i kognitivnog aspekta dečjeg razvoja</a:t>
          </a:r>
          <a:endParaRPr lang="sr-Latn-CS" sz="4000" kern="1200" dirty="0"/>
        </a:p>
      </dsp:txBody>
      <dsp:txXfrm>
        <a:off x="0" y="0"/>
        <a:ext cx="7499350" cy="1440180"/>
      </dsp:txXfrm>
    </dsp:sp>
    <dsp:sp modelId="{4C31C8A5-7CB5-480A-ACC0-720B4C014B67}">
      <dsp:nvSpPr>
        <dsp:cNvPr id="0" name=""/>
        <dsp:cNvSpPr/>
      </dsp:nvSpPr>
      <dsp:spPr>
        <a:xfrm>
          <a:off x="3661" y="1440180"/>
          <a:ext cx="2497342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/>
            <a:t>Maturacijsko-socijalizacijski PP (minimalno struktuirani, usmereni na dečju spontanost i inicijativnost). Samousmeravajuće aktivnosti dece (otvoreni sistem)</a:t>
          </a:r>
          <a:endParaRPr lang="sr-Latn-CS" sz="2100" kern="1200" dirty="0"/>
        </a:p>
      </dsp:txBody>
      <dsp:txXfrm>
        <a:off x="3661" y="1440180"/>
        <a:ext cx="2497342" cy="3024378"/>
      </dsp:txXfrm>
    </dsp:sp>
    <dsp:sp modelId="{15EEC116-2C4D-4247-939E-B1C436311727}">
      <dsp:nvSpPr>
        <dsp:cNvPr id="0" name=""/>
        <dsp:cNvSpPr/>
      </dsp:nvSpPr>
      <dsp:spPr>
        <a:xfrm>
          <a:off x="2501003" y="1440180"/>
          <a:ext cx="2497342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/>
            <a:t>Kognitivno-akademski PP (visoka struktuiranost, usmerenost na školske predmete i zadatke)</a:t>
          </a:r>
          <a:endParaRPr lang="sr-Latn-CS" sz="2100" kern="1200" dirty="0"/>
        </a:p>
      </dsp:txBody>
      <dsp:txXfrm>
        <a:off x="2501003" y="1440180"/>
        <a:ext cx="2497342" cy="3024378"/>
      </dsp:txXfrm>
    </dsp:sp>
    <dsp:sp modelId="{505065C7-FE85-4EDC-BD64-4AB4FD02F134}">
      <dsp:nvSpPr>
        <dsp:cNvPr id="0" name=""/>
        <dsp:cNvSpPr/>
      </dsp:nvSpPr>
      <dsp:spPr>
        <a:xfrm>
          <a:off x="4998346" y="1440180"/>
          <a:ext cx="2497342" cy="3024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/>
            <a:t>Kognitivno-razvojni PP (približno određeni aspekti kognitivnog i opšteg razvoja deteta, delimično struktuiran)</a:t>
          </a:r>
          <a:endParaRPr lang="sr-Latn-CS" sz="2100" kern="1200" dirty="0"/>
        </a:p>
      </dsp:txBody>
      <dsp:txXfrm>
        <a:off x="4998346" y="1440180"/>
        <a:ext cx="2497342" cy="3024378"/>
      </dsp:txXfrm>
    </dsp:sp>
    <dsp:sp modelId="{526D203E-EBEA-47B0-A80B-A55EDAAF7EF9}">
      <dsp:nvSpPr>
        <dsp:cNvPr id="0" name=""/>
        <dsp:cNvSpPr/>
      </dsp:nvSpPr>
      <dsp:spPr>
        <a:xfrm>
          <a:off x="0" y="4464558"/>
          <a:ext cx="7499350" cy="3360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819BC-E3D7-4CB5-98C4-A93186BBB7E5}">
      <dsp:nvSpPr>
        <dsp:cNvPr id="0" name=""/>
        <dsp:cNvSpPr/>
      </dsp:nvSpPr>
      <dsp:spPr>
        <a:xfrm>
          <a:off x="0" y="579419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A2DE3D-54F0-46C6-966F-DD94C26E77FC}">
      <dsp:nvSpPr>
        <dsp:cNvPr id="0" name=""/>
        <dsp:cNvSpPr/>
      </dsp:nvSpPr>
      <dsp:spPr>
        <a:xfrm>
          <a:off x="374967" y="48059"/>
          <a:ext cx="5249545" cy="1062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dirty="0" smtClean="0"/>
            <a:t>Ekonomska globalizacija</a:t>
          </a:r>
          <a:endParaRPr lang="sr-Latn-CS" sz="3600" kern="1200" dirty="0"/>
        </a:p>
      </dsp:txBody>
      <dsp:txXfrm>
        <a:off x="426845" y="99937"/>
        <a:ext cx="5145789" cy="958964"/>
      </dsp:txXfrm>
    </dsp:sp>
    <dsp:sp modelId="{1137D4BE-0AD0-41CF-95F1-06BE33807CD4}">
      <dsp:nvSpPr>
        <dsp:cNvPr id="0" name=""/>
        <dsp:cNvSpPr/>
      </dsp:nvSpPr>
      <dsp:spPr>
        <a:xfrm>
          <a:off x="0" y="221238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F75E2C1-FB5E-4C1E-B5F7-86043287EB6B}">
      <dsp:nvSpPr>
        <dsp:cNvPr id="0" name=""/>
        <dsp:cNvSpPr/>
      </dsp:nvSpPr>
      <dsp:spPr>
        <a:xfrm>
          <a:off x="374967" y="1681020"/>
          <a:ext cx="5249545" cy="1062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dirty="0" smtClean="0"/>
            <a:t>Politička globalizacija</a:t>
          </a:r>
          <a:endParaRPr lang="sr-Latn-CS" sz="3600" kern="1200" dirty="0"/>
        </a:p>
      </dsp:txBody>
      <dsp:txXfrm>
        <a:off x="426845" y="1732898"/>
        <a:ext cx="5145789" cy="958964"/>
      </dsp:txXfrm>
    </dsp:sp>
    <dsp:sp modelId="{BA868BE5-9CEC-4748-92C1-79C74D817174}">
      <dsp:nvSpPr>
        <dsp:cNvPr id="0" name=""/>
        <dsp:cNvSpPr/>
      </dsp:nvSpPr>
      <dsp:spPr>
        <a:xfrm>
          <a:off x="0" y="384534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D024F8-3288-433B-9CE5-85C8A29B0A77}">
      <dsp:nvSpPr>
        <dsp:cNvPr id="0" name=""/>
        <dsp:cNvSpPr/>
      </dsp:nvSpPr>
      <dsp:spPr>
        <a:xfrm>
          <a:off x="374967" y="3313980"/>
          <a:ext cx="5249545" cy="1062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dirty="0" smtClean="0"/>
            <a:t>Kulturna globalizacija</a:t>
          </a:r>
          <a:endParaRPr lang="sr-Latn-CS" sz="3600" kern="1200" dirty="0"/>
        </a:p>
      </dsp:txBody>
      <dsp:txXfrm>
        <a:off x="426845" y="3365858"/>
        <a:ext cx="5145789" cy="958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6DAD33-3171-4791-A1C8-0EC6772B4953}" type="datetimeFigureOut">
              <a:rPr lang="sr-Latn-CS" smtClean="0"/>
              <a:pPr/>
              <a:t>2.3.2017</a:t>
            </a:fld>
            <a:endParaRPr lang="sr-Latn-C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r-Latn-C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B6E3CC-2636-462C-AAF5-326C257267B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Strategije za realizaciju (polazišta) i klasifikacije kurikuluma</a:t>
            </a:r>
            <a:br>
              <a:rPr lang="sr-Latn-CS" sz="2800" dirty="0" smtClean="0"/>
            </a:br>
            <a:r>
              <a:rPr lang="sr-Latn-CS" sz="2800" dirty="0" smtClean="0"/>
              <a:t>Globalni procesi kao okosnica njegovog razvoja</a:t>
            </a:r>
            <a:endParaRPr lang="sr-Latn-C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Klemenović, Jasmina (2009): </a:t>
            </a:r>
            <a:r>
              <a:rPr lang="sr-Latn-CS" i="1" dirty="0" smtClean="0"/>
              <a:t>Savremeni predškolski programi. </a:t>
            </a:r>
            <a:r>
              <a:rPr lang="sr-Latn-CS" dirty="0" smtClean="0"/>
              <a:t>Novi Sad: Savez pedagoških društava Vojvodine; Vršac: Visoka škola strukovnih studija za obrazovanje vaspitača “Mihailo Palov”.</a:t>
            </a:r>
            <a:endParaRPr lang="sr-Latn-C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Polazišta za izradu kurikuluma</a:t>
            </a:r>
            <a:endParaRPr lang="sr-Latn-C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792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Kriterijumi klasifikacije predškolskih programa (KOMBINACIJA KRITERIJUMA)</a:t>
            </a:r>
            <a:endParaRPr lang="sr-Latn-C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Prema nivou isplaniranosti aktivnosti i ponašanja deteta (Pešić, 1987.)</a:t>
            </a:r>
            <a:endParaRPr lang="sr-Latn-C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CS" sz="2800" dirty="0" smtClean="0"/>
              <a:t>Teorijska utemeljenost programa u kombinaciji sa aspektima dečjeg razvoja (Kamenov, 1982.)</a:t>
            </a:r>
            <a:endParaRPr lang="sr-Latn-C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Globalni procesi kao okvir razvoja PP (težnja ka globalnom ujedinjenju sveta)</a:t>
            </a:r>
            <a:endParaRPr lang="sr-Latn-C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Demokratizacija u sistemu predškolskog vaspitanja i obrazovanja, kao segment globalizacije </a:t>
            </a:r>
            <a:endParaRPr lang="sr-Latn-C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289</TotalTime>
  <Words>368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Strategije za realizaciju (polazišta) i klasifikacije kurikuluma Globalni procesi kao okosnica njegovog razvoja</vt:lpstr>
      <vt:lpstr>Polazišta za izradu kurikuluma</vt:lpstr>
      <vt:lpstr>Kriterijumi klasifikacije predškolskih programa (KOMBINACIJA KRITERIJUMA)</vt:lpstr>
      <vt:lpstr>Prema nivou isplaniranosti aktivnosti i ponašanja deteta (Pešić, 1987.)</vt:lpstr>
      <vt:lpstr>Teorijska utemeljenost programa u kombinaciji sa aspektima dečjeg razvoja (Kamenov, 1982.)</vt:lpstr>
      <vt:lpstr>Globalni procesi kao okvir razvoja PP (težnja ka globalnom ujedinjenju sveta)</vt:lpstr>
      <vt:lpstr>Demokratizacija u sistemu predškolskog vaspitanja i obrazovanja, kao segment globalizacije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Emina Kopas</dc:creator>
  <cp:lastModifiedBy>Emina</cp:lastModifiedBy>
  <cp:revision>30</cp:revision>
  <dcterms:created xsi:type="dcterms:W3CDTF">2010-11-01T00:20:10Z</dcterms:created>
  <dcterms:modified xsi:type="dcterms:W3CDTF">2017-03-01T23:25:09Z</dcterms:modified>
</cp:coreProperties>
</file>